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notesMasterIdLst>
    <p:notesMasterId r:id="rId29"/>
  </p:notesMasterIdLst>
  <p:handoutMasterIdLst>
    <p:handoutMasterId r:id="rId30"/>
  </p:handoutMasterIdLst>
  <p:sldIdLst>
    <p:sldId id="256" r:id="rId2"/>
    <p:sldId id="257" r:id="rId3"/>
    <p:sldId id="258" r:id="rId4"/>
    <p:sldId id="259" r:id="rId5"/>
    <p:sldId id="289" r:id="rId6"/>
    <p:sldId id="291" r:id="rId7"/>
    <p:sldId id="260" r:id="rId8"/>
    <p:sldId id="261" r:id="rId9"/>
    <p:sldId id="262" r:id="rId10"/>
    <p:sldId id="263" r:id="rId11"/>
    <p:sldId id="264" r:id="rId12"/>
    <p:sldId id="290" r:id="rId13"/>
    <p:sldId id="265" r:id="rId14"/>
    <p:sldId id="266" r:id="rId15"/>
    <p:sldId id="276" r:id="rId16"/>
    <p:sldId id="267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8" r:id="rId2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2" autoAdjust="0"/>
    <p:restoredTop sz="94660"/>
  </p:normalViewPr>
  <p:slideViewPr>
    <p:cSldViewPr snapToGrid="0">
      <p:cViewPr varScale="1">
        <p:scale>
          <a:sx n="74" d="100"/>
          <a:sy n="74" d="100"/>
        </p:scale>
        <p:origin x="456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BB4691-3A1A-4825-80AD-7832BED43BE9}" type="datetimeFigureOut">
              <a:rPr lang="fr-FR" smtClean="0"/>
              <a:t>20/06/2017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FD9E58-F7C8-4956-B266-070D95C02E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67002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35.jpeg>
</file>

<file path=ppt/media/image36.jpeg>
</file>

<file path=ppt/media/image37.jpeg>
</file>

<file path=ppt/media/image38.png>
</file>

<file path=ppt/media/image4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9F33BF-DF3E-486A-A66A-59AF4B453D68}" type="datetimeFigureOut">
              <a:rPr lang="fr-FR" smtClean="0"/>
              <a:t>20/06/2017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C49A16-6F9C-46FD-A144-3845348DE4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69613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1761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>
                <a:solidFill>
                  <a:prstClr val="black"/>
                </a:solidFill>
              </a:rPr>
              <a:pPr/>
              <a:t>16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03565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>
                <a:solidFill>
                  <a:prstClr val="black"/>
                </a:solidFill>
              </a:rPr>
              <a:pPr/>
              <a:t>17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53470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>
                <a:solidFill>
                  <a:prstClr val="black"/>
                </a:solidFill>
              </a:rPr>
              <a:pPr/>
              <a:t>18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5456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>
                <a:solidFill>
                  <a:prstClr val="black"/>
                </a:solidFill>
              </a:rPr>
              <a:pPr/>
              <a:t>19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82156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>
                <a:solidFill>
                  <a:prstClr val="black"/>
                </a:solidFill>
              </a:rPr>
              <a:pPr/>
              <a:t>20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13148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>
                <a:solidFill>
                  <a:prstClr val="black"/>
                </a:solidFill>
              </a:rPr>
              <a:pPr/>
              <a:t>21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34426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>
                <a:solidFill>
                  <a:prstClr val="black"/>
                </a:solidFill>
              </a:rPr>
              <a:pPr/>
              <a:t>22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91243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>
                <a:solidFill>
                  <a:prstClr val="black"/>
                </a:solidFill>
              </a:rPr>
              <a:pPr/>
              <a:t>23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18539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>
                <a:solidFill>
                  <a:prstClr val="black"/>
                </a:solidFill>
              </a:rPr>
              <a:pPr/>
              <a:t>24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36829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>
                <a:solidFill>
                  <a:prstClr val="black"/>
                </a:solidFill>
              </a:rPr>
              <a:pPr/>
              <a:t>25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5965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>
                <a:solidFill>
                  <a:prstClr val="black"/>
                </a:solidFill>
              </a:rPr>
              <a:pPr/>
              <a:t>7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5387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>
                <a:solidFill>
                  <a:prstClr val="black"/>
                </a:solidFill>
              </a:rPr>
              <a:pPr/>
              <a:t>26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62477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>
                <a:solidFill>
                  <a:prstClr val="black"/>
                </a:solidFill>
              </a:rPr>
              <a:pPr/>
              <a:t>27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51566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>
                <a:solidFill>
                  <a:prstClr val="black"/>
                </a:solidFill>
              </a:rPr>
              <a:pPr/>
              <a:t>8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66304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>
                <a:solidFill>
                  <a:prstClr val="black"/>
                </a:solidFill>
              </a:rPr>
              <a:pPr/>
              <a:t>9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8478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>
                <a:solidFill>
                  <a:prstClr val="black"/>
                </a:solidFill>
              </a:rPr>
              <a:pPr/>
              <a:t>10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0878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>
                <a:solidFill>
                  <a:prstClr val="black"/>
                </a:solidFill>
              </a:rPr>
              <a:pPr/>
              <a:t>11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65165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>
                <a:solidFill>
                  <a:prstClr val="black"/>
                </a:solidFill>
              </a:rPr>
              <a:pPr/>
              <a:t>13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9393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>
                <a:solidFill>
                  <a:prstClr val="black"/>
                </a:solidFill>
              </a:rPr>
              <a:pPr/>
              <a:t>14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42465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49A16-6F9C-46FD-A144-3845348DE458}" type="slidenum">
              <a:rPr lang="fr-FR">
                <a:solidFill>
                  <a:prstClr val="black"/>
                </a:solidFill>
              </a:rPr>
              <a:pPr/>
              <a:t>15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9088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EE73CE33-BF32-49E6-BF01-A0CAF30A3F00}" type="datetime1">
              <a:rPr lang="fr-FR" smtClean="0"/>
              <a:t>20/06/2017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9144" y="4882896"/>
            <a:ext cx="4050792" cy="1197864"/>
          </a:xfrm>
          <a:noFill/>
        </p:spPr>
        <p:txBody>
          <a:bodyPr wrap="square" rtlCol="0">
            <a:spAutoFit/>
          </a:bodyPr>
          <a:lstStyle>
            <a:lvl1pPr>
              <a:defRPr lang="en-US" sz="5400" dirty="0"/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66144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1CE87-C40D-4D5B-B6A9-F5D7F1006AF9}" type="datetime1">
              <a:rPr lang="fr-FR" smtClean="0"/>
              <a:t>20/06/2017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5344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DCD91-D717-4622-BF71-503DF00285B3}" type="datetime1">
              <a:rPr lang="fr-FR" smtClean="0"/>
              <a:t>20/06/2017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39548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AE6ED-FD1C-4315-92B9-A972B80AE76A}" type="datetime1">
              <a:rPr lang="fr-FR" smtClean="0"/>
              <a:t>20/06/2017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53106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05C3F-9812-40B9-8FE4-2AB261AAA2FD}" type="datetime1">
              <a:rPr lang="fr-FR" smtClean="0"/>
              <a:t>20/06/2017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23715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95B36-BDBD-4E04-8000-04650D99AC40}" type="datetime1">
              <a:rPr lang="fr-FR" smtClean="0"/>
              <a:t>20/06/2017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6219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9217C-E3C1-4BC5-8ECC-AF93E0B95B77}" type="datetime1">
              <a:rPr lang="fr-FR" smtClean="0"/>
              <a:t>20/06/2017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94951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C06F3-3792-4ED5-9C9E-CAC1951B06FC}" type="datetime1">
              <a:rPr lang="fr-FR" smtClean="0"/>
              <a:t>20/06/2017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51885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2D25E-9E52-4F43-9B23-929800ADEC0B}" type="datetime1">
              <a:rPr lang="fr-FR" smtClean="0"/>
              <a:t>20/06/2017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582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26677-37A3-46E8-8566-49FDD36E34A1}" type="datetime1">
              <a:rPr lang="fr-FR" smtClean="0"/>
              <a:t>20/06/2017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5124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926B6-BCA8-40FD-B61E-F21216571810}" type="datetime1">
              <a:rPr lang="fr-FR" smtClean="0"/>
              <a:t>20/06/2017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43086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A5EFB-8823-492F-91B7-CE523D492235}" type="datetime1">
              <a:rPr lang="fr-FR" smtClean="0"/>
              <a:t>20/06/2017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754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74DC4-06B1-413F-965C-7E86416185DB}" type="datetime1">
              <a:rPr lang="fr-FR" smtClean="0"/>
              <a:t>20/06/2017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7445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AE3B4-DDC5-426F-A979-1EE1F59DDD18}" type="datetime1">
              <a:rPr lang="fr-FR" smtClean="0"/>
              <a:t>20/06/2017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9148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25DEF-151F-4726-85D6-703F9A35CE25}" type="datetime1">
              <a:rPr lang="fr-FR" smtClean="0"/>
              <a:t>20/06/2017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6236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62CD5-B937-4E64-A28A-45CAB0544749}" type="datetime1">
              <a:rPr lang="fr-FR" smtClean="0"/>
              <a:t>20/06/2017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5846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D9024-F00C-4A2B-8523-4E0A58730D9C}" type="datetime1">
              <a:rPr lang="fr-FR" smtClean="0"/>
              <a:t>20/06/2017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0731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4E3B1620-1262-4D04-8100-BF5975472BA5}" type="datetime1">
              <a:rPr lang="fr-FR" smtClean="0"/>
              <a:t>20/06/2017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C0290738-6321-4565-96B1-795D9BC56E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3655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>
              <a:lumMod val="60000"/>
              <a:lumOff val="4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jpeg"/><Relationship Id="rId4" Type="http://schemas.openxmlformats.org/officeDocument/2006/relationships/image" Target="../media/image36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17" Type="http://schemas.openxmlformats.org/officeDocument/2006/relationships/tags" Target="../tags/tag117.xml"/><Relationship Id="rId21" Type="http://schemas.openxmlformats.org/officeDocument/2006/relationships/tags" Target="../tags/tag21.xml"/><Relationship Id="rId42" Type="http://schemas.openxmlformats.org/officeDocument/2006/relationships/tags" Target="../tags/tag42.xml"/><Relationship Id="rId63" Type="http://schemas.openxmlformats.org/officeDocument/2006/relationships/tags" Target="../tags/tag63.xml"/><Relationship Id="rId84" Type="http://schemas.openxmlformats.org/officeDocument/2006/relationships/tags" Target="../tags/tag84.xml"/><Relationship Id="rId138" Type="http://schemas.openxmlformats.org/officeDocument/2006/relationships/tags" Target="../tags/tag138.xml"/><Relationship Id="rId159" Type="http://schemas.openxmlformats.org/officeDocument/2006/relationships/tags" Target="../tags/tag159.xml"/><Relationship Id="rId170" Type="http://schemas.openxmlformats.org/officeDocument/2006/relationships/tags" Target="../tags/tag170.xml"/><Relationship Id="rId191" Type="http://schemas.openxmlformats.org/officeDocument/2006/relationships/tags" Target="../tags/tag191.xml"/><Relationship Id="rId205" Type="http://schemas.openxmlformats.org/officeDocument/2006/relationships/slideLayout" Target="../slideLayouts/slideLayout7.xml"/><Relationship Id="rId16" Type="http://schemas.openxmlformats.org/officeDocument/2006/relationships/tags" Target="../tags/tag16.xml"/><Relationship Id="rId107" Type="http://schemas.openxmlformats.org/officeDocument/2006/relationships/tags" Target="../tags/tag107.xml"/><Relationship Id="rId11" Type="http://schemas.openxmlformats.org/officeDocument/2006/relationships/tags" Target="../tags/tag11.xml"/><Relationship Id="rId32" Type="http://schemas.openxmlformats.org/officeDocument/2006/relationships/tags" Target="../tags/tag32.xml"/><Relationship Id="rId37" Type="http://schemas.openxmlformats.org/officeDocument/2006/relationships/tags" Target="../tags/tag37.xml"/><Relationship Id="rId53" Type="http://schemas.openxmlformats.org/officeDocument/2006/relationships/tags" Target="../tags/tag53.xml"/><Relationship Id="rId58" Type="http://schemas.openxmlformats.org/officeDocument/2006/relationships/tags" Target="../tags/tag58.xml"/><Relationship Id="rId74" Type="http://schemas.openxmlformats.org/officeDocument/2006/relationships/tags" Target="../tags/tag74.xml"/><Relationship Id="rId79" Type="http://schemas.openxmlformats.org/officeDocument/2006/relationships/tags" Target="../tags/tag79.xml"/><Relationship Id="rId102" Type="http://schemas.openxmlformats.org/officeDocument/2006/relationships/tags" Target="../tags/tag102.xml"/><Relationship Id="rId123" Type="http://schemas.openxmlformats.org/officeDocument/2006/relationships/tags" Target="../tags/tag123.xml"/><Relationship Id="rId128" Type="http://schemas.openxmlformats.org/officeDocument/2006/relationships/tags" Target="../tags/tag128.xml"/><Relationship Id="rId144" Type="http://schemas.openxmlformats.org/officeDocument/2006/relationships/tags" Target="../tags/tag144.xml"/><Relationship Id="rId149" Type="http://schemas.openxmlformats.org/officeDocument/2006/relationships/tags" Target="../tags/tag149.xml"/><Relationship Id="rId5" Type="http://schemas.openxmlformats.org/officeDocument/2006/relationships/tags" Target="../tags/tag5.xml"/><Relationship Id="rId90" Type="http://schemas.openxmlformats.org/officeDocument/2006/relationships/tags" Target="../tags/tag90.xml"/><Relationship Id="rId95" Type="http://schemas.openxmlformats.org/officeDocument/2006/relationships/tags" Target="../tags/tag95.xml"/><Relationship Id="rId160" Type="http://schemas.openxmlformats.org/officeDocument/2006/relationships/tags" Target="../tags/tag160.xml"/><Relationship Id="rId165" Type="http://schemas.openxmlformats.org/officeDocument/2006/relationships/tags" Target="../tags/tag165.xml"/><Relationship Id="rId181" Type="http://schemas.openxmlformats.org/officeDocument/2006/relationships/tags" Target="../tags/tag181.xml"/><Relationship Id="rId186" Type="http://schemas.openxmlformats.org/officeDocument/2006/relationships/tags" Target="../tags/tag186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43" Type="http://schemas.openxmlformats.org/officeDocument/2006/relationships/tags" Target="../tags/tag43.xml"/><Relationship Id="rId48" Type="http://schemas.openxmlformats.org/officeDocument/2006/relationships/tags" Target="../tags/tag48.xml"/><Relationship Id="rId64" Type="http://schemas.openxmlformats.org/officeDocument/2006/relationships/tags" Target="../tags/tag64.xml"/><Relationship Id="rId69" Type="http://schemas.openxmlformats.org/officeDocument/2006/relationships/tags" Target="../tags/tag69.xml"/><Relationship Id="rId113" Type="http://schemas.openxmlformats.org/officeDocument/2006/relationships/tags" Target="../tags/tag113.xml"/><Relationship Id="rId118" Type="http://schemas.openxmlformats.org/officeDocument/2006/relationships/tags" Target="../tags/tag118.xml"/><Relationship Id="rId134" Type="http://schemas.openxmlformats.org/officeDocument/2006/relationships/tags" Target="../tags/tag134.xml"/><Relationship Id="rId139" Type="http://schemas.openxmlformats.org/officeDocument/2006/relationships/tags" Target="../tags/tag139.xml"/><Relationship Id="rId80" Type="http://schemas.openxmlformats.org/officeDocument/2006/relationships/tags" Target="../tags/tag80.xml"/><Relationship Id="rId85" Type="http://schemas.openxmlformats.org/officeDocument/2006/relationships/tags" Target="../tags/tag85.xml"/><Relationship Id="rId150" Type="http://schemas.openxmlformats.org/officeDocument/2006/relationships/tags" Target="../tags/tag150.xml"/><Relationship Id="rId155" Type="http://schemas.openxmlformats.org/officeDocument/2006/relationships/tags" Target="../tags/tag155.xml"/><Relationship Id="rId171" Type="http://schemas.openxmlformats.org/officeDocument/2006/relationships/tags" Target="../tags/tag171.xml"/><Relationship Id="rId176" Type="http://schemas.openxmlformats.org/officeDocument/2006/relationships/tags" Target="../tags/tag176.xml"/><Relationship Id="rId192" Type="http://schemas.openxmlformats.org/officeDocument/2006/relationships/tags" Target="../tags/tag192.xml"/><Relationship Id="rId197" Type="http://schemas.openxmlformats.org/officeDocument/2006/relationships/tags" Target="../tags/tag197.xml"/><Relationship Id="rId201" Type="http://schemas.openxmlformats.org/officeDocument/2006/relationships/tags" Target="../tags/tag201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33" Type="http://schemas.openxmlformats.org/officeDocument/2006/relationships/tags" Target="../tags/tag33.xml"/><Relationship Id="rId38" Type="http://schemas.openxmlformats.org/officeDocument/2006/relationships/tags" Target="../tags/tag38.xml"/><Relationship Id="rId59" Type="http://schemas.openxmlformats.org/officeDocument/2006/relationships/tags" Target="../tags/tag59.xml"/><Relationship Id="rId103" Type="http://schemas.openxmlformats.org/officeDocument/2006/relationships/tags" Target="../tags/tag103.xml"/><Relationship Id="rId108" Type="http://schemas.openxmlformats.org/officeDocument/2006/relationships/tags" Target="../tags/tag108.xml"/><Relationship Id="rId124" Type="http://schemas.openxmlformats.org/officeDocument/2006/relationships/tags" Target="../tags/tag124.xml"/><Relationship Id="rId129" Type="http://schemas.openxmlformats.org/officeDocument/2006/relationships/tags" Target="../tags/tag129.xml"/><Relationship Id="rId54" Type="http://schemas.openxmlformats.org/officeDocument/2006/relationships/tags" Target="../tags/tag54.xml"/><Relationship Id="rId70" Type="http://schemas.openxmlformats.org/officeDocument/2006/relationships/tags" Target="../tags/tag70.xml"/><Relationship Id="rId75" Type="http://schemas.openxmlformats.org/officeDocument/2006/relationships/tags" Target="../tags/tag75.xml"/><Relationship Id="rId91" Type="http://schemas.openxmlformats.org/officeDocument/2006/relationships/tags" Target="../tags/tag91.xml"/><Relationship Id="rId96" Type="http://schemas.openxmlformats.org/officeDocument/2006/relationships/tags" Target="../tags/tag96.xml"/><Relationship Id="rId140" Type="http://schemas.openxmlformats.org/officeDocument/2006/relationships/tags" Target="../tags/tag140.xml"/><Relationship Id="rId145" Type="http://schemas.openxmlformats.org/officeDocument/2006/relationships/tags" Target="../tags/tag145.xml"/><Relationship Id="rId161" Type="http://schemas.openxmlformats.org/officeDocument/2006/relationships/tags" Target="../tags/tag161.xml"/><Relationship Id="rId166" Type="http://schemas.openxmlformats.org/officeDocument/2006/relationships/tags" Target="../tags/tag166.xml"/><Relationship Id="rId182" Type="http://schemas.openxmlformats.org/officeDocument/2006/relationships/tags" Target="../tags/tag182.xml"/><Relationship Id="rId187" Type="http://schemas.openxmlformats.org/officeDocument/2006/relationships/tags" Target="../tags/tag187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49" Type="http://schemas.openxmlformats.org/officeDocument/2006/relationships/tags" Target="../tags/tag49.xml"/><Relationship Id="rId114" Type="http://schemas.openxmlformats.org/officeDocument/2006/relationships/tags" Target="../tags/tag114.xml"/><Relationship Id="rId119" Type="http://schemas.openxmlformats.org/officeDocument/2006/relationships/tags" Target="../tags/tag119.xml"/><Relationship Id="rId44" Type="http://schemas.openxmlformats.org/officeDocument/2006/relationships/tags" Target="../tags/tag44.xml"/><Relationship Id="rId60" Type="http://schemas.openxmlformats.org/officeDocument/2006/relationships/tags" Target="../tags/tag60.xml"/><Relationship Id="rId65" Type="http://schemas.openxmlformats.org/officeDocument/2006/relationships/tags" Target="../tags/tag65.xml"/><Relationship Id="rId81" Type="http://schemas.openxmlformats.org/officeDocument/2006/relationships/tags" Target="../tags/tag81.xml"/><Relationship Id="rId86" Type="http://schemas.openxmlformats.org/officeDocument/2006/relationships/tags" Target="../tags/tag86.xml"/><Relationship Id="rId130" Type="http://schemas.openxmlformats.org/officeDocument/2006/relationships/tags" Target="../tags/tag130.xml"/><Relationship Id="rId135" Type="http://schemas.openxmlformats.org/officeDocument/2006/relationships/tags" Target="../tags/tag135.xml"/><Relationship Id="rId151" Type="http://schemas.openxmlformats.org/officeDocument/2006/relationships/tags" Target="../tags/tag151.xml"/><Relationship Id="rId156" Type="http://schemas.openxmlformats.org/officeDocument/2006/relationships/tags" Target="../tags/tag156.xml"/><Relationship Id="rId177" Type="http://schemas.openxmlformats.org/officeDocument/2006/relationships/tags" Target="../tags/tag177.xml"/><Relationship Id="rId198" Type="http://schemas.openxmlformats.org/officeDocument/2006/relationships/tags" Target="../tags/tag198.xml"/><Relationship Id="rId172" Type="http://schemas.openxmlformats.org/officeDocument/2006/relationships/tags" Target="../tags/tag172.xml"/><Relationship Id="rId193" Type="http://schemas.openxmlformats.org/officeDocument/2006/relationships/tags" Target="../tags/tag193.xml"/><Relationship Id="rId202" Type="http://schemas.openxmlformats.org/officeDocument/2006/relationships/tags" Target="../tags/tag202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9" Type="http://schemas.openxmlformats.org/officeDocument/2006/relationships/tags" Target="../tags/tag39.xml"/><Relationship Id="rId109" Type="http://schemas.openxmlformats.org/officeDocument/2006/relationships/tags" Target="../tags/tag109.xml"/><Relationship Id="rId34" Type="http://schemas.openxmlformats.org/officeDocument/2006/relationships/tags" Target="../tags/tag34.xml"/><Relationship Id="rId50" Type="http://schemas.openxmlformats.org/officeDocument/2006/relationships/tags" Target="../tags/tag50.xml"/><Relationship Id="rId55" Type="http://schemas.openxmlformats.org/officeDocument/2006/relationships/tags" Target="../tags/tag55.xml"/><Relationship Id="rId76" Type="http://schemas.openxmlformats.org/officeDocument/2006/relationships/tags" Target="../tags/tag76.xml"/><Relationship Id="rId97" Type="http://schemas.openxmlformats.org/officeDocument/2006/relationships/tags" Target="../tags/tag97.xml"/><Relationship Id="rId104" Type="http://schemas.openxmlformats.org/officeDocument/2006/relationships/tags" Target="../tags/tag104.xml"/><Relationship Id="rId120" Type="http://schemas.openxmlformats.org/officeDocument/2006/relationships/tags" Target="../tags/tag120.xml"/><Relationship Id="rId125" Type="http://schemas.openxmlformats.org/officeDocument/2006/relationships/tags" Target="../tags/tag125.xml"/><Relationship Id="rId141" Type="http://schemas.openxmlformats.org/officeDocument/2006/relationships/tags" Target="../tags/tag141.xml"/><Relationship Id="rId146" Type="http://schemas.openxmlformats.org/officeDocument/2006/relationships/tags" Target="../tags/tag146.xml"/><Relationship Id="rId167" Type="http://schemas.openxmlformats.org/officeDocument/2006/relationships/tags" Target="../tags/tag167.xml"/><Relationship Id="rId188" Type="http://schemas.openxmlformats.org/officeDocument/2006/relationships/tags" Target="../tags/tag188.xml"/><Relationship Id="rId7" Type="http://schemas.openxmlformats.org/officeDocument/2006/relationships/tags" Target="../tags/tag7.xml"/><Relationship Id="rId71" Type="http://schemas.openxmlformats.org/officeDocument/2006/relationships/tags" Target="../tags/tag71.xml"/><Relationship Id="rId92" Type="http://schemas.openxmlformats.org/officeDocument/2006/relationships/tags" Target="../tags/tag92.xml"/><Relationship Id="rId162" Type="http://schemas.openxmlformats.org/officeDocument/2006/relationships/tags" Target="../tags/tag162.xml"/><Relationship Id="rId183" Type="http://schemas.openxmlformats.org/officeDocument/2006/relationships/tags" Target="../tags/tag183.xml"/><Relationship Id="rId2" Type="http://schemas.openxmlformats.org/officeDocument/2006/relationships/tags" Target="../tags/tag2.xml"/><Relationship Id="rId29" Type="http://schemas.openxmlformats.org/officeDocument/2006/relationships/tags" Target="../tags/tag29.xml"/><Relationship Id="rId24" Type="http://schemas.openxmlformats.org/officeDocument/2006/relationships/tags" Target="../tags/tag24.xml"/><Relationship Id="rId40" Type="http://schemas.openxmlformats.org/officeDocument/2006/relationships/tags" Target="../tags/tag40.xml"/><Relationship Id="rId45" Type="http://schemas.openxmlformats.org/officeDocument/2006/relationships/tags" Target="../tags/tag45.xml"/><Relationship Id="rId66" Type="http://schemas.openxmlformats.org/officeDocument/2006/relationships/tags" Target="../tags/tag66.xml"/><Relationship Id="rId87" Type="http://schemas.openxmlformats.org/officeDocument/2006/relationships/tags" Target="../tags/tag87.xml"/><Relationship Id="rId110" Type="http://schemas.openxmlformats.org/officeDocument/2006/relationships/tags" Target="../tags/tag110.xml"/><Relationship Id="rId115" Type="http://schemas.openxmlformats.org/officeDocument/2006/relationships/tags" Target="../tags/tag115.xml"/><Relationship Id="rId131" Type="http://schemas.openxmlformats.org/officeDocument/2006/relationships/tags" Target="../tags/tag131.xml"/><Relationship Id="rId136" Type="http://schemas.openxmlformats.org/officeDocument/2006/relationships/tags" Target="../tags/tag136.xml"/><Relationship Id="rId157" Type="http://schemas.openxmlformats.org/officeDocument/2006/relationships/tags" Target="../tags/tag157.xml"/><Relationship Id="rId178" Type="http://schemas.openxmlformats.org/officeDocument/2006/relationships/tags" Target="../tags/tag178.xml"/><Relationship Id="rId61" Type="http://schemas.openxmlformats.org/officeDocument/2006/relationships/tags" Target="../tags/tag61.xml"/><Relationship Id="rId82" Type="http://schemas.openxmlformats.org/officeDocument/2006/relationships/tags" Target="../tags/tag82.xml"/><Relationship Id="rId152" Type="http://schemas.openxmlformats.org/officeDocument/2006/relationships/tags" Target="../tags/tag152.xml"/><Relationship Id="rId173" Type="http://schemas.openxmlformats.org/officeDocument/2006/relationships/tags" Target="../tags/tag173.xml"/><Relationship Id="rId194" Type="http://schemas.openxmlformats.org/officeDocument/2006/relationships/tags" Target="../tags/tag194.xml"/><Relationship Id="rId199" Type="http://schemas.openxmlformats.org/officeDocument/2006/relationships/tags" Target="../tags/tag199.xml"/><Relationship Id="rId203" Type="http://schemas.openxmlformats.org/officeDocument/2006/relationships/tags" Target="../tags/tag203.xml"/><Relationship Id="rId19" Type="http://schemas.openxmlformats.org/officeDocument/2006/relationships/tags" Target="../tags/tag19.xml"/><Relationship Id="rId14" Type="http://schemas.openxmlformats.org/officeDocument/2006/relationships/tags" Target="../tags/tag14.xml"/><Relationship Id="rId30" Type="http://schemas.openxmlformats.org/officeDocument/2006/relationships/tags" Target="../tags/tag30.xml"/><Relationship Id="rId35" Type="http://schemas.openxmlformats.org/officeDocument/2006/relationships/tags" Target="../tags/tag35.xml"/><Relationship Id="rId56" Type="http://schemas.openxmlformats.org/officeDocument/2006/relationships/tags" Target="../tags/tag56.xml"/><Relationship Id="rId77" Type="http://schemas.openxmlformats.org/officeDocument/2006/relationships/tags" Target="../tags/tag77.xml"/><Relationship Id="rId100" Type="http://schemas.openxmlformats.org/officeDocument/2006/relationships/tags" Target="../tags/tag100.xml"/><Relationship Id="rId105" Type="http://schemas.openxmlformats.org/officeDocument/2006/relationships/tags" Target="../tags/tag105.xml"/><Relationship Id="rId126" Type="http://schemas.openxmlformats.org/officeDocument/2006/relationships/tags" Target="../tags/tag126.xml"/><Relationship Id="rId147" Type="http://schemas.openxmlformats.org/officeDocument/2006/relationships/tags" Target="../tags/tag147.xml"/><Relationship Id="rId168" Type="http://schemas.openxmlformats.org/officeDocument/2006/relationships/tags" Target="../tags/tag168.xml"/><Relationship Id="rId8" Type="http://schemas.openxmlformats.org/officeDocument/2006/relationships/tags" Target="../tags/tag8.xml"/><Relationship Id="rId51" Type="http://schemas.openxmlformats.org/officeDocument/2006/relationships/tags" Target="../tags/tag51.xml"/><Relationship Id="rId72" Type="http://schemas.openxmlformats.org/officeDocument/2006/relationships/tags" Target="../tags/tag72.xml"/><Relationship Id="rId93" Type="http://schemas.openxmlformats.org/officeDocument/2006/relationships/tags" Target="../tags/tag93.xml"/><Relationship Id="rId98" Type="http://schemas.openxmlformats.org/officeDocument/2006/relationships/tags" Target="../tags/tag98.xml"/><Relationship Id="rId121" Type="http://schemas.openxmlformats.org/officeDocument/2006/relationships/tags" Target="../tags/tag121.xml"/><Relationship Id="rId142" Type="http://schemas.openxmlformats.org/officeDocument/2006/relationships/tags" Target="../tags/tag142.xml"/><Relationship Id="rId163" Type="http://schemas.openxmlformats.org/officeDocument/2006/relationships/tags" Target="../tags/tag163.xml"/><Relationship Id="rId184" Type="http://schemas.openxmlformats.org/officeDocument/2006/relationships/tags" Target="../tags/tag184.xml"/><Relationship Id="rId189" Type="http://schemas.openxmlformats.org/officeDocument/2006/relationships/tags" Target="../tags/tag189.xml"/><Relationship Id="rId3" Type="http://schemas.openxmlformats.org/officeDocument/2006/relationships/tags" Target="../tags/tag3.xml"/><Relationship Id="rId25" Type="http://schemas.openxmlformats.org/officeDocument/2006/relationships/tags" Target="../tags/tag25.xml"/><Relationship Id="rId46" Type="http://schemas.openxmlformats.org/officeDocument/2006/relationships/tags" Target="../tags/tag46.xml"/><Relationship Id="rId67" Type="http://schemas.openxmlformats.org/officeDocument/2006/relationships/tags" Target="../tags/tag67.xml"/><Relationship Id="rId116" Type="http://schemas.openxmlformats.org/officeDocument/2006/relationships/tags" Target="../tags/tag116.xml"/><Relationship Id="rId137" Type="http://schemas.openxmlformats.org/officeDocument/2006/relationships/tags" Target="../tags/tag137.xml"/><Relationship Id="rId158" Type="http://schemas.openxmlformats.org/officeDocument/2006/relationships/tags" Target="../tags/tag158.xml"/><Relationship Id="rId20" Type="http://schemas.openxmlformats.org/officeDocument/2006/relationships/tags" Target="../tags/tag20.xml"/><Relationship Id="rId41" Type="http://schemas.openxmlformats.org/officeDocument/2006/relationships/tags" Target="../tags/tag41.xml"/><Relationship Id="rId62" Type="http://schemas.openxmlformats.org/officeDocument/2006/relationships/tags" Target="../tags/tag62.xml"/><Relationship Id="rId83" Type="http://schemas.openxmlformats.org/officeDocument/2006/relationships/tags" Target="../tags/tag83.xml"/><Relationship Id="rId88" Type="http://schemas.openxmlformats.org/officeDocument/2006/relationships/tags" Target="../tags/tag88.xml"/><Relationship Id="rId111" Type="http://schemas.openxmlformats.org/officeDocument/2006/relationships/tags" Target="../tags/tag111.xml"/><Relationship Id="rId132" Type="http://schemas.openxmlformats.org/officeDocument/2006/relationships/tags" Target="../tags/tag132.xml"/><Relationship Id="rId153" Type="http://schemas.openxmlformats.org/officeDocument/2006/relationships/tags" Target="../tags/tag153.xml"/><Relationship Id="rId174" Type="http://schemas.openxmlformats.org/officeDocument/2006/relationships/tags" Target="../tags/tag174.xml"/><Relationship Id="rId179" Type="http://schemas.openxmlformats.org/officeDocument/2006/relationships/tags" Target="../tags/tag179.xml"/><Relationship Id="rId195" Type="http://schemas.openxmlformats.org/officeDocument/2006/relationships/tags" Target="../tags/tag195.xml"/><Relationship Id="rId190" Type="http://schemas.openxmlformats.org/officeDocument/2006/relationships/tags" Target="../tags/tag190.xml"/><Relationship Id="rId204" Type="http://schemas.openxmlformats.org/officeDocument/2006/relationships/tags" Target="../tags/tag204.xml"/><Relationship Id="rId15" Type="http://schemas.openxmlformats.org/officeDocument/2006/relationships/tags" Target="../tags/tag15.xml"/><Relationship Id="rId36" Type="http://schemas.openxmlformats.org/officeDocument/2006/relationships/tags" Target="../tags/tag36.xml"/><Relationship Id="rId57" Type="http://schemas.openxmlformats.org/officeDocument/2006/relationships/tags" Target="../tags/tag57.xml"/><Relationship Id="rId106" Type="http://schemas.openxmlformats.org/officeDocument/2006/relationships/tags" Target="../tags/tag106.xml"/><Relationship Id="rId127" Type="http://schemas.openxmlformats.org/officeDocument/2006/relationships/tags" Target="../tags/tag127.xml"/><Relationship Id="rId10" Type="http://schemas.openxmlformats.org/officeDocument/2006/relationships/tags" Target="../tags/tag10.xml"/><Relationship Id="rId31" Type="http://schemas.openxmlformats.org/officeDocument/2006/relationships/tags" Target="../tags/tag31.xml"/><Relationship Id="rId52" Type="http://schemas.openxmlformats.org/officeDocument/2006/relationships/tags" Target="../tags/tag52.xml"/><Relationship Id="rId73" Type="http://schemas.openxmlformats.org/officeDocument/2006/relationships/tags" Target="../tags/tag73.xml"/><Relationship Id="rId78" Type="http://schemas.openxmlformats.org/officeDocument/2006/relationships/tags" Target="../tags/tag78.xml"/><Relationship Id="rId94" Type="http://schemas.openxmlformats.org/officeDocument/2006/relationships/tags" Target="../tags/tag94.xml"/><Relationship Id="rId99" Type="http://schemas.openxmlformats.org/officeDocument/2006/relationships/tags" Target="../tags/tag99.xml"/><Relationship Id="rId101" Type="http://schemas.openxmlformats.org/officeDocument/2006/relationships/tags" Target="../tags/tag101.xml"/><Relationship Id="rId122" Type="http://schemas.openxmlformats.org/officeDocument/2006/relationships/tags" Target="../tags/tag122.xml"/><Relationship Id="rId143" Type="http://schemas.openxmlformats.org/officeDocument/2006/relationships/tags" Target="../tags/tag143.xml"/><Relationship Id="rId148" Type="http://schemas.openxmlformats.org/officeDocument/2006/relationships/tags" Target="../tags/tag148.xml"/><Relationship Id="rId164" Type="http://schemas.openxmlformats.org/officeDocument/2006/relationships/tags" Target="../tags/tag164.xml"/><Relationship Id="rId169" Type="http://schemas.openxmlformats.org/officeDocument/2006/relationships/tags" Target="../tags/tag169.xml"/><Relationship Id="rId185" Type="http://schemas.openxmlformats.org/officeDocument/2006/relationships/tags" Target="../tags/tag185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80" Type="http://schemas.openxmlformats.org/officeDocument/2006/relationships/tags" Target="../tags/tag180.xml"/><Relationship Id="rId26" Type="http://schemas.openxmlformats.org/officeDocument/2006/relationships/tags" Target="../tags/tag26.xml"/><Relationship Id="rId47" Type="http://schemas.openxmlformats.org/officeDocument/2006/relationships/tags" Target="../tags/tag47.xml"/><Relationship Id="rId68" Type="http://schemas.openxmlformats.org/officeDocument/2006/relationships/tags" Target="../tags/tag68.xml"/><Relationship Id="rId89" Type="http://schemas.openxmlformats.org/officeDocument/2006/relationships/tags" Target="../tags/tag89.xml"/><Relationship Id="rId112" Type="http://schemas.openxmlformats.org/officeDocument/2006/relationships/tags" Target="../tags/tag112.xml"/><Relationship Id="rId133" Type="http://schemas.openxmlformats.org/officeDocument/2006/relationships/tags" Target="../tags/tag133.xml"/><Relationship Id="rId154" Type="http://schemas.openxmlformats.org/officeDocument/2006/relationships/tags" Target="../tags/tag154.xml"/><Relationship Id="rId175" Type="http://schemas.openxmlformats.org/officeDocument/2006/relationships/tags" Target="../tags/tag175.xml"/><Relationship Id="rId196" Type="http://schemas.openxmlformats.org/officeDocument/2006/relationships/tags" Target="../tags/tag196.xml"/><Relationship Id="rId200" Type="http://schemas.openxmlformats.org/officeDocument/2006/relationships/tags" Target="../tags/tag20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PROJET START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Eric </a:t>
            </a:r>
            <a:r>
              <a:rPr lang="fr-FR" dirty="0" smtClean="0"/>
              <a:t>b, </a:t>
            </a:r>
            <a:r>
              <a:rPr lang="fr-FR" dirty="0" smtClean="0"/>
              <a:t>axel </a:t>
            </a:r>
            <a:r>
              <a:rPr lang="fr-FR" dirty="0" smtClean="0"/>
              <a:t>c, </a:t>
            </a:r>
            <a:r>
              <a:rPr lang="fr-FR" dirty="0" err="1" smtClean="0"/>
              <a:t>emmanuel</a:t>
            </a:r>
            <a:r>
              <a:rPr lang="fr-FR" dirty="0" smtClean="0"/>
              <a:t> </a:t>
            </a:r>
            <a:r>
              <a:rPr lang="fr-FR" dirty="0" smtClean="0"/>
              <a:t>l, </a:t>
            </a:r>
            <a:r>
              <a:rPr lang="fr-FR" dirty="0" err="1" smtClean="0"/>
              <a:t>damien</a:t>
            </a:r>
            <a:r>
              <a:rPr lang="fr-FR" dirty="0" smtClean="0"/>
              <a:t> </a:t>
            </a:r>
            <a:r>
              <a:rPr lang="fr-FR" dirty="0" smtClean="0"/>
              <a:t>t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4019">
            <a:off x="0" y="409278"/>
            <a:ext cx="3300084" cy="2064759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0800">
            <a:off x="7658203" y="-32661"/>
            <a:ext cx="3358140" cy="2101083"/>
          </a:xfrm>
          <a:prstGeom prst="rect">
            <a:avLst/>
          </a:prstGeom>
        </p:spPr>
      </p:pic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 rot="21420000">
            <a:off x="10287186" y="5153447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>
                <a:solidFill>
                  <a:schemeClr val="accent2"/>
                </a:solidFill>
              </a:rPr>
              <a:t>1</a:t>
            </a:fld>
            <a:endParaRPr lang="fr-FR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18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>
                <a:solidFill>
                  <a:srgbClr val="346492">
                    <a:lumMod val="60000"/>
                    <a:lumOff val="40000"/>
                  </a:srgbClr>
                </a:solidFill>
              </a:rPr>
              <a:t>Réseau entreprise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Choix LOCAUX SERVEURS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1" y="2063396"/>
            <a:ext cx="4736206" cy="3311189"/>
          </a:xfrm>
        </p:spPr>
        <p:txBody>
          <a:bodyPr/>
          <a:lstStyle/>
          <a:p>
            <a:r>
              <a:rPr lang="fr-FR" dirty="0" smtClean="0"/>
              <a:t>Contraintes: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 smtClean="0"/>
              <a:t>AMIANTE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 smtClean="0"/>
              <a:t>EAU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 smtClean="0"/>
              <a:t>Electricité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 smtClean="0"/>
              <a:t>Éclairage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 smtClean="0"/>
              <a:t>pièce</a:t>
            </a:r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>
                <a:solidFill>
                  <a:srgbClr val="346492">
                    <a:lumMod val="60000"/>
                    <a:lumOff val="40000"/>
                  </a:srgbClr>
                </a:solidFill>
              </a:rPr>
              <a:pPr/>
              <a:t>10</a:t>
            </a:fld>
            <a:endParaRPr lang="fr-FR" dirty="0">
              <a:solidFill>
                <a:srgbClr val="346492">
                  <a:lumMod val="60000"/>
                  <a:lumOff val="40000"/>
                </a:srgbClr>
              </a:solidFill>
            </a:endParaRP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6344301" y="2063395"/>
            <a:ext cx="4736206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0190" y="1857829"/>
            <a:ext cx="2295845" cy="1905266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009" y="1857829"/>
            <a:ext cx="2295845" cy="1905266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421" y="3616207"/>
            <a:ext cx="2295845" cy="1905266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797" y="3616207"/>
            <a:ext cx="2295845" cy="1905266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9515" y="1070794"/>
            <a:ext cx="3244222" cy="2692301"/>
          </a:xfrm>
          <a:prstGeom prst="rect">
            <a:avLst/>
          </a:prstGeom>
        </p:spPr>
      </p:pic>
      <p:cxnSp>
        <p:nvCxnSpPr>
          <p:cNvPr id="17" name="Connecteur droit 16"/>
          <p:cNvCxnSpPr/>
          <p:nvPr/>
        </p:nvCxnSpPr>
        <p:spPr>
          <a:xfrm flipH="1">
            <a:off x="3540190" y="1857829"/>
            <a:ext cx="2096335" cy="175837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/>
          <p:cNvCxnSpPr/>
          <p:nvPr/>
        </p:nvCxnSpPr>
        <p:spPr>
          <a:xfrm flipH="1" flipV="1">
            <a:off x="3540191" y="1916508"/>
            <a:ext cx="2179626" cy="1699699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20"/>
          <p:cNvCxnSpPr/>
          <p:nvPr/>
        </p:nvCxnSpPr>
        <p:spPr>
          <a:xfrm flipH="1">
            <a:off x="4882105" y="3937151"/>
            <a:ext cx="2096335" cy="175837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/>
          <p:cNvCxnSpPr/>
          <p:nvPr/>
        </p:nvCxnSpPr>
        <p:spPr>
          <a:xfrm flipH="1" flipV="1">
            <a:off x="4882106" y="3995830"/>
            <a:ext cx="2179626" cy="1699699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22"/>
          <p:cNvCxnSpPr/>
          <p:nvPr/>
        </p:nvCxnSpPr>
        <p:spPr>
          <a:xfrm flipH="1">
            <a:off x="6344301" y="2004717"/>
            <a:ext cx="2096335" cy="175837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23"/>
          <p:cNvCxnSpPr/>
          <p:nvPr/>
        </p:nvCxnSpPr>
        <p:spPr>
          <a:xfrm flipH="1" flipV="1">
            <a:off x="6344302" y="2063396"/>
            <a:ext cx="2179626" cy="1699699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24"/>
          <p:cNvCxnSpPr/>
          <p:nvPr/>
        </p:nvCxnSpPr>
        <p:spPr>
          <a:xfrm flipH="1">
            <a:off x="8942526" y="1475079"/>
            <a:ext cx="2096335" cy="175837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25"/>
          <p:cNvCxnSpPr/>
          <p:nvPr/>
        </p:nvCxnSpPr>
        <p:spPr>
          <a:xfrm flipH="1" flipV="1">
            <a:off x="8942527" y="1533758"/>
            <a:ext cx="2179626" cy="1699699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/>
          <p:cNvCxnSpPr/>
          <p:nvPr/>
        </p:nvCxnSpPr>
        <p:spPr>
          <a:xfrm flipH="1">
            <a:off x="8147205" y="3821773"/>
            <a:ext cx="2096335" cy="175837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 flipH="1" flipV="1">
            <a:off x="8147206" y="3880452"/>
            <a:ext cx="2179626" cy="1699699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/>
          <p:cNvCxnSpPr/>
          <p:nvPr/>
        </p:nvCxnSpPr>
        <p:spPr>
          <a:xfrm flipH="1">
            <a:off x="1163942" y="3141665"/>
            <a:ext cx="1300083" cy="1547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/>
          <p:cNvCxnSpPr/>
          <p:nvPr/>
        </p:nvCxnSpPr>
        <p:spPr>
          <a:xfrm flipH="1">
            <a:off x="1152567" y="3523402"/>
            <a:ext cx="1300083" cy="1547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31"/>
          <p:cNvCxnSpPr/>
          <p:nvPr/>
        </p:nvCxnSpPr>
        <p:spPr>
          <a:xfrm flipH="1">
            <a:off x="1163942" y="3919182"/>
            <a:ext cx="1493428" cy="17969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33"/>
          <p:cNvCxnSpPr/>
          <p:nvPr/>
        </p:nvCxnSpPr>
        <p:spPr>
          <a:xfrm flipH="1">
            <a:off x="1152566" y="4324288"/>
            <a:ext cx="1504804" cy="3206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34"/>
          <p:cNvCxnSpPr/>
          <p:nvPr/>
        </p:nvCxnSpPr>
        <p:spPr>
          <a:xfrm flipH="1">
            <a:off x="1152566" y="4722565"/>
            <a:ext cx="1300083" cy="1547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269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6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8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>
                <a:solidFill>
                  <a:srgbClr val="346492">
                    <a:lumMod val="60000"/>
                    <a:lumOff val="40000"/>
                  </a:srgbClr>
                </a:solidFill>
              </a:rPr>
              <a:t>Réseau entreprise</a:t>
            </a:r>
            <a:r>
              <a:rPr lang="fr-FR" dirty="0">
                <a:solidFill>
                  <a:srgbClr val="346492">
                    <a:lumMod val="60000"/>
                    <a:lumOff val="40000"/>
                  </a:srgbClr>
                </a:solidFill>
              </a:rPr>
              <a:t/>
            </a:r>
            <a:br>
              <a:rPr lang="fr-FR" dirty="0">
                <a:solidFill>
                  <a:srgbClr val="346492">
                    <a:lumMod val="60000"/>
                    <a:lumOff val="40000"/>
                  </a:srgbClr>
                </a:solidFill>
              </a:rPr>
            </a:br>
            <a:r>
              <a:rPr lang="fr-FR" sz="3600" dirty="0">
                <a:solidFill>
                  <a:srgbClr val="346492">
                    <a:lumMod val="60000"/>
                    <a:lumOff val="40000"/>
                  </a:srgbClr>
                </a:solidFill>
              </a:rPr>
              <a:t>Choix LOCAUX SERVEURS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r>
              <a:rPr lang="fr-FR" dirty="0" smtClean="0"/>
              <a:t>RDC Bâtiment principal</a:t>
            </a:r>
          </a:p>
          <a:p>
            <a:r>
              <a:rPr lang="fr-FR" dirty="0" smtClean="0"/>
              <a:t>1</a:t>
            </a:r>
            <a:r>
              <a:rPr lang="fr-FR" baseline="30000" dirty="0" smtClean="0"/>
              <a:t>er</a:t>
            </a:r>
            <a:r>
              <a:rPr lang="fr-FR" dirty="0" smtClean="0"/>
              <a:t> étage </a:t>
            </a:r>
            <a:r>
              <a:rPr lang="fr-FR" dirty="0"/>
              <a:t>Bâtiment </a:t>
            </a:r>
            <a:r>
              <a:rPr lang="fr-FR" dirty="0" smtClean="0"/>
              <a:t>principal</a:t>
            </a:r>
            <a:endParaRPr lang="fr-FR" dirty="0"/>
          </a:p>
          <a:p>
            <a:r>
              <a:rPr lang="fr-FR" dirty="0"/>
              <a:t>RDC Bâtiment </a:t>
            </a:r>
            <a:r>
              <a:rPr lang="fr-FR" dirty="0" smtClean="0"/>
              <a:t>OUEST</a:t>
            </a:r>
            <a:endParaRPr lang="fr-FR" dirty="0"/>
          </a:p>
          <a:p>
            <a:r>
              <a:rPr lang="fr-FR" dirty="0"/>
              <a:t>1</a:t>
            </a:r>
            <a:r>
              <a:rPr lang="fr-FR" baseline="30000" dirty="0"/>
              <a:t>er</a:t>
            </a:r>
            <a:r>
              <a:rPr lang="fr-FR" dirty="0"/>
              <a:t> étage</a:t>
            </a:r>
            <a:r>
              <a:rPr lang="fr-FR" dirty="0" smtClean="0"/>
              <a:t> </a:t>
            </a:r>
            <a:r>
              <a:rPr lang="fr-FR" dirty="0"/>
              <a:t>Bâtiment </a:t>
            </a:r>
            <a:r>
              <a:rPr lang="fr-FR" dirty="0" smtClean="0"/>
              <a:t>OUEST</a:t>
            </a:r>
            <a:endParaRPr lang="fr-FR" dirty="0"/>
          </a:p>
          <a:p>
            <a:r>
              <a:rPr lang="fr-FR" dirty="0"/>
              <a:t>RDC Bâtiment </a:t>
            </a:r>
            <a:r>
              <a:rPr lang="fr-FR" dirty="0" smtClean="0"/>
              <a:t>EST</a:t>
            </a:r>
            <a:endParaRPr lang="fr-FR" dirty="0"/>
          </a:p>
          <a:p>
            <a:r>
              <a:rPr lang="fr-FR" dirty="0"/>
              <a:t>1</a:t>
            </a:r>
            <a:r>
              <a:rPr lang="fr-FR" baseline="30000" dirty="0"/>
              <a:t>er</a:t>
            </a:r>
            <a:r>
              <a:rPr lang="fr-FR" dirty="0"/>
              <a:t> étage</a:t>
            </a:r>
            <a:r>
              <a:rPr lang="fr-FR" dirty="0" smtClean="0"/>
              <a:t> </a:t>
            </a:r>
            <a:r>
              <a:rPr lang="fr-FR" dirty="0"/>
              <a:t>Bâtiment </a:t>
            </a:r>
            <a:r>
              <a:rPr lang="fr-FR" dirty="0" smtClean="0"/>
              <a:t>EST</a:t>
            </a:r>
          </a:p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>
                <a:solidFill>
                  <a:srgbClr val="346492">
                    <a:lumMod val="60000"/>
                    <a:lumOff val="40000"/>
                  </a:srgbClr>
                </a:solidFill>
              </a:rPr>
              <a:pPr/>
              <a:t>11</a:t>
            </a:fld>
            <a:endParaRPr lang="fr-FR" dirty="0">
              <a:solidFill>
                <a:srgbClr val="346492">
                  <a:lumMod val="60000"/>
                  <a:lumOff val="40000"/>
                </a:srgb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4673405"/>
            <a:ext cx="21916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Local C</a:t>
            </a:r>
            <a:endParaRPr lang="fr-FR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405704" y="1912685"/>
            <a:ext cx="218681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Local Q</a:t>
            </a:r>
            <a:endParaRPr lang="fr-FR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083002" y="2549739"/>
            <a:ext cx="23727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Local W</a:t>
            </a:r>
            <a:endParaRPr lang="fr-FR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017213" y="3257325"/>
            <a:ext cx="200888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Local I</a:t>
            </a:r>
            <a:endParaRPr lang="fr-FR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654236" y="3989590"/>
            <a:ext cx="207300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Local L</a:t>
            </a:r>
            <a:endParaRPr lang="fr-FR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397258" y="4656822"/>
            <a:ext cx="21275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Local T</a:t>
            </a:r>
            <a:endParaRPr lang="fr-FR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19412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3.7037E-7 L 0.13333 0.42569 " pathEditMode="relative" rAng="0" ptsTypes="AA">
                                      <p:cBhvr>
                                        <p:cTn id="104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67" y="21273"/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7 L 0.24622 -0.34028 " pathEditMode="relative" rAng="0" ptsTypes="AA">
                                      <p:cBhvr>
                                        <p:cTn id="106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305" y="-17014"/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1.11111E-6 L 0.48007 0.04421 " pathEditMode="relative" rAng="0" ptsTypes="AA">
                                      <p:cBhvr>
                                        <p:cTn id="108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997" y="2199"/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1.85185E-6 L 0.28959 -0.08935 " pathEditMode="relative" rAng="0" ptsTypes="AA">
                                      <p:cBhvr>
                                        <p:cTn id="110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479" y="-4468"/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11111E-6 L 0.50196 0.28704 " pathEditMode="relative" rAng="0" ptsTypes="AA">
                                      <p:cBhvr>
                                        <p:cTn id="112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091" y="14352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1.85185E-6 L 0.32695 0.16597 " pathEditMode="relative" rAng="0" ptsTypes="AA">
                                      <p:cBhvr>
                                        <p:cTn id="114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41" y="82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9" grpId="0"/>
      <p:bldP spid="10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0788788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12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" r="30279" b="-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9467557" y="2560320"/>
            <a:ext cx="309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C</a:t>
            </a:r>
            <a:endParaRPr lang="fr-FR" dirty="0"/>
          </a:p>
        </p:txBody>
      </p:sp>
      <p:sp>
        <p:nvSpPr>
          <p:cNvPr id="8" name="Ellipse 7"/>
          <p:cNvSpPr/>
          <p:nvPr/>
        </p:nvSpPr>
        <p:spPr>
          <a:xfrm>
            <a:off x="8468751" y="1716258"/>
            <a:ext cx="2447778" cy="1927274"/>
          </a:xfrm>
          <a:prstGeom prst="ellipse">
            <a:avLst/>
          </a:prstGeom>
          <a:noFill/>
          <a:ln w="1143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271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>
                <a:solidFill>
                  <a:srgbClr val="346492">
                    <a:lumMod val="60000"/>
                    <a:lumOff val="40000"/>
                  </a:srgbClr>
                </a:solidFill>
              </a:rPr>
              <a:t>Réseau entreprise</a:t>
            </a:r>
            <a:r>
              <a:rPr lang="fr-FR" dirty="0">
                <a:solidFill>
                  <a:srgbClr val="346492">
                    <a:lumMod val="60000"/>
                    <a:lumOff val="40000"/>
                  </a:srgbClr>
                </a:solidFill>
              </a:rPr>
              <a:t/>
            </a:r>
            <a:br>
              <a:rPr lang="fr-FR" dirty="0">
                <a:solidFill>
                  <a:srgbClr val="346492">
                    <a:lumMod val="60000"/>
                    <a:lumOff val="40000"/>
                  </a:srgbClr>
                </a:solidFill>
              </a:rPr>
            </a:br>
            <a:r>
              <a:rPr lang="fr-FR" sz="3600" dirty="0" smtClean="0">
                <a:solidFill>
                  <a:srgbClr val="346492">
                    <a:lumMod val="60000"/>
                    <a:lumOff val="40000"/>
                  </a:srgbClr>
                </a:solidFill>
              </a:rPr>
              <a:t>Indexation réseau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063397"/>
            <a:ext cx="10394707" cy="652508"/>
          </a:xfrm>
        </p:spPr>
        <p:txBody>
          <a:bodyPr/>
          <a:lstStyle/>
          <a:p>
            <a:r>
              <a:rPr lang="fr-FR" dirty="0" smtClean="0"/>
              <a:t>Nomenclature: ETAGE + bâtiment + SALLE + prise</a:t>
            </a:r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>
                <a:solidFill>
                  <a:srgbClr val="346492">
                    <a:lumMod val="60000"/>
                    <a:lumOff val="40000"/>
                  </a:srgbClr>
                </a:solidFill>
              </a:rPr>
              <a:pPr/>
              <a:t>13</a:t>
            </a:fld>
            <a:endParaRPr lang="fr-FR" dirty="0">
              <a:solidFill>
                <a:srgbClr val="346492">
                  <a:lumMod val="60000"/>
                  <a:lumOff val="40000"/>
                </a:srgbClr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4771" y="1857829"/>
            <a:ext cx="3865373" cy="3446236"/>
          </a:xfrm>
          <a:prstGeom prst="rect">
            <a:avLst/>
          </a:prstGeom>
        </p:spPr>
      </p:pic>
      <p:sp>
        <p:nvSpPr>
          <p:cNvPr id="6" name="Ellipse 5"/>
          <p:cNvSpPr/>
          <p:nvPr/>
        </p:nvSpPr>
        <p:spPr>
          <a:xfrm>
            <a:off x="8449055" y="2715905"/>
            <a:ext cx="1755649" cy="865042"/>
          </a:xfrm>
          <a:prstGeom prst="ellipse">
            <a:avLst/>
          </a:prstGeom>
          <a:noFill/>
          <a:ln w="889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7588" y="2672109"/>
            <a:ext cx="1838582" cy="952633"/>
          </a:xfrm>
          <a:prstGeom prst="rect">
            <a:avLst/>
          </a:prstGeom>
        </p:spPr>
      </p:pic>
      <p:sp>
        <p:nvSpPr>
          <p:cNvPr id="11" name="Espace réservé du contenu 2"/>
          <p:cNvSpPr txBox="1">
            <a:spLocks/>
          </p:cNvSpPr>
          <p:nvPr/>
        </p:nvSpPr>
        <p:spPr>
          <a:xfrm>
            <a:off x="2567942" y="2058981"/>
            <a:ext cx="809781" cy="6525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 smtClean="0"/>
              <a:t>ETAGE</a:t>
            </a:r>
            <a:endParaRPr lang="fr-FR" dirty="0"/>
          </a:p>
        </p:txBody>
      </p:sp>
      <p:sp>
        <p:nvSpPr>
          <p:cNvPr id="12" name="Espace réservé du contenu 2"/>
          <p:cNvSpPr txBox="1">
            <a:spLocks/>
          </p:cNvSpPr>
          <p:nvPr/>
        </p:nvSpPr>
        <p:spPr>
          <a:xfrm>
            <a:off x="4585762" y="2063397"/>
            <a:ext cx="798694" cy="6525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 smtClean="0"/>
              <a:t>salle</a:t>
            </a:r>
            <a:endParaRPr lang="fr-FR" dirty="0"/>
          </a:p>
        </p:txBody>
      </p:sp>
      <p:sp>
        <p:nvSpPr>
          <p:cNvPr id="13" name="Espace réservé du contenu 2"/>
          <p:cNvSpPr txBox="1">
            <a:spLocks/>
          </p:cNvSpPr>
          <p:nvPr/>
        </p:nvSpPr>
        <p:spPr>
          <a:xfrm>
            <a:off x="5368040" y="2063397"/>
            <a:ext cx="1012758" cy="6525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 smtClean="0"/>
              <a:t>PRISE</a:t>
            </a:r>
            <a:endParaRPr lang="fr-FR" dirty="0"/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3377724" y="2063397"/>
            <a:ext cx="1208038" cy="6525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 err="1" smtClean="0"/>
              <a:t>BâTIMENT</a:t>
            </a:r>
            <a:endParaRPr lang="fr-FR" dirty="0"/>
          </a:p>
        </p:txBody>
      </p:sp>
      <p:sp>
        <p:nvSpPr>
          <p:cNvPr id="15" name="Espace réservé du contenu 2"/>
          <p:cNvSpPr txBox="1">
            <a:spLocks/>
          </p:cNvSpPr>
          <p:nvPr/>
        </p:nvSpPr>
        <p:spPr>
          <a:xfrm>
            <a:off x="1797293" y="4304418"/>
            <a:ext cx="10394707" cy="6525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 smtClean="0"/>
              <a:t> </a:t>
            </a:r>
            <a:r>
              <a:rPr lang="fr-FR" dirty="0" smtClean="0">
                <a:solidFill>
                  <a:srgbClr val="FF0000"/>
                </a:solidFill>
              </a:rPr>
              <a:t>RDC                      P                        105                    A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6" name="Espace réservé du contenu 2"/>
          <p:cNvSpPr txBox="1">
            <a:spLocks/>
          </p:cNvSpPr>
          <p:nvPr/>
        </p:nvSpPr>
        <p:spPr>
          <a:xfrm>
            <a:off x="2338377" y="4804242"/>
            <a:ext cx="3286732" cy="6525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dirty="0" smtClean="0"/>
              <a:t> </a:t>
            </a:r>
            <a:r>
              <a:rPr lang="fr-FR" dirty="0" smtClean="0">
                <a:solidFill>
                  <a:srgbClr val="FF0000"/>
                </a:solidFill>
              </a:rPr>
              <a:t>exemple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19" name="Imag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260" y="2662370"/>
            <a:ext cx="1838582" cy="952633"/>
          </a:xfrm>
          <a:prstGeom prst="rect">
            <a:avLst/>
          </a:prstGeom>
        </p:spPr>
      </p:pic>
      <p:sp>
        <p:nvSpPr>
          <p:cNvPr id="17" name="Espace réservé du contenu 2"/>
          <p:cNvSpPr txBox="1">
            <a:spLocks/>
          </p:cNvSpPr>
          <p:nvPr/>
        </p:nvSpPr>
        <p:spPr>
          <a:xfrm>
            <a:off x="3364546" y="4319052"/>
            <a:ext cx="10394707" cy="6525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 smtClean="0"/>
              <a:t> </a:t>
            </a:r>
            <a:r>
              <a:rPr lang="fr-FR" dirty="0" smtClean="0">
                <a:solidFill>
                  <a:srgbClr val="FF0000"/>
                </a:solidFill>
              </a:rPr>
              <a:t>rdcp105A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21" name="Imag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78644" y="1866447"/>
            <a:ext cx="385762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113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2.22222E-6 L -0.45377 0.14004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695" y="69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5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00"/>
                            </p:stCondLst>
                            <p:childTnLst>
                              <p:par>
                                <p:cTn id="30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3.7037E-7 L 0.00417 0.23218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" y="11597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3.7037E-7 L -0.02213 0.23218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7" y="11597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3.7037E-7 L -0.04609 0.23218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05" y="11597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4.81481E-6 L -0.0681 0.23425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11" y="117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500"/>
                            </p:stCondLst>
                            <p:childTnLst>
                              <p:par>
                                <p:cTn id="39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1" dur="2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4" dur="2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3" dur="2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4.81481E-6 L 0.43516 -0.21829 " pathEditMode="relative" rAng="0" ptsTypes="AA">
                                      <p:cBhvr>
                                        <p:cTn id="59" dur="2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667" y="-110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5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11" grpId="0"/>
      <p:bldP spid="12" grpId="0"/>
      <p:bldP spid="13" grpId="0"/>
      <p:bldP spid="14" grpId="0"/>
      <p:bldP spid="15" grpId="0" build="p"/>
      <p:bldP spid="15" grpId="1" build="allAtOnce"/>
      <p:bldP spid="16" grpId="0" build="p"/>
      <p:bldP spid="17" grpId="0" build="p"/>
      <p:bldP spid="17" grpId="1" build="allAtOnce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>
                <a:solidFill>
                  <a:srgbClr val="346492">
                    <a:lumMod val="60000"/>
                    <a:lumOff val="40000"/>
                  </a:srgbClr>
                </a:solidFill>
              </a:rPr>
              <a:t>Réseau entreprise</a:t>
            </a:r>
            <a:r>
              <a:rPr lang="fr-FR" dirty="0">
                <a:solidFill>
                  <a:srgbClr val="346492">
                    <a:lumMod val="60000"/>
                    <a:lumOff val="40000"/>
                  </a:srgbClr>
                </a:solidFill>
              </a:rPr>
              <a:t/>
            </a:r>
            <a:br>
              <a:rPr lang="fr-FR" dirty="0">
                <a:solidFill>
                  <a:srgbClr val="346492">
                    <a:lumMod val="60000"/>
                    <a:lumOff val="40000"/>
                  </a:srgbClr>
                </a:solidFill>
              </a:rPr>
            </a:br>
            <a:r>
              <a:rPr lang="fr-FR" sz="3600" dirty="0" smtClean="0">
                <a:solidFill>
                  <a:srgbClr val="346492">
                    <a:lumMod val="60000"/>
                    <a:lumOff val="40000"/>
                  </a:srgbClr>
                </a:solidFill>
              </a:rPr>
              <a:t>adressage </a:t>
            </a:r>
            <a:r>
              <a:rPr lang="fr-FR" sz="3600" dirty="0">
                <a:solidFill>
                  <a:srgbClr val="346492">
                    <a:lumMod val="60000"/>
                    <a:lumOff val="40000"/>
                  </a:srgbClr>
                </a:solidFill>
              </a:rPr>
              <a:t>réseau</a:t>
            </a:r>
            <a:endParaRPr lang="fr-FR" sz="360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>
                <a:solidFill>
                  <a:srgbClr val="346492">
                    <a:lumMod val="60000"/>
                    <a:lumOff val="40000"/>
                  </a:srgbClr>
                </a:solidFill>
              </a:rPr>
              <a:pPr/>
              <a:t>14</a:t>
            </a:fld>
            <a:endParaRPr lang="fr-FR" dirty="0">
              <a:solidFill>
                <a:srgbClr val="346492">
                  <a:lumMod val="60000"/>
                  <a:lumOff val="40000"/>
                </a:srgbClr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/>
          <a:srcRect l="10612" t="15418" r="34561" b="52828"/>
          <a:stretch/>
        </p:blipFill>
        <p:spPr>
          <a:xfrm>
            <a:off x="5233305" y="1162272"/>
            <a:ext cx="6255479" cy="4196548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82970" y="2191141"/>
            <a:ext cx="55509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SERVICE PRODUCTION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SERVICE PRODUCTION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DIRECTION GENERAL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SAV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 SERVICE INFORMATIQUE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SERVICE ADMINISTRATIF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DIRECTION ADMINISTRATIF ET FINANCIER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LOCAUX</a:t>
            </a:r>
            <a:endParaRPr lang="fr-FR" dirty="0"/>
          </a:p>
        </p:txBody>
      </p:sp>
      <p:sp>
        <p:nvSpPr>
          <p:cNvPr id="6" name="Accolade fermante 5"/>
          <p:cNvSpPr/>
          <p:nvPr/>
        </p:nvSpPr>
        <p:spPr>
          <a:xfrm>
            <a:off x="2664372" y="2177162"/>
            <a:ext cx="441435" cy="644866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3105807" y="2314929"/>
            <a:ext cx="1198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RESEAU 31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9" name="Accolade fermante 8"/>
          <p:cNvSpPr/>
          <p:nvPr/>
        </p:nvSpPr>
        <p:spPr>
          <a:xfrm rot="19317803">
            <a:off x="3562767" y="2650207"/>
            <a:ext cx="513069" cy="1806093"/>
          </a:xfrm>
          <a:prstGeom prst="rightBrace">
            <a:avLst>
              <a:gd name="adj1" fmla="val 27017"/>
              <a:gd name="adj2" fmla="val 47565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/>
          <p:cNvSpPr txBox="1"/>
          <p:nvPr/>
        </p:nvSpPr>
        <p:spPr>
          <a:xfrm>
            <a:off x="3978299" y="3075880"/>
            <a:ext cx="1198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RESEAU 32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1" name="Accolade fermante 10"/>
          <p:cNvSpPr/>
          <p:nvPr/>
        </p:nvSpPr>
        <p:spPr>
          <a:xfrm>
            <a:off x="1303282" y="4539375"/>
            <a:ext cx="441435" cy="644866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/>
          <p:cNvSpPr txBox="1"/>
          <p:nvPr/>
        </p:nvSpPr>
        <p:spPr>
          <a:xfrm>
            <a:off x="1744717" y="4677142"/>
            <a:ext cx="1198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RESEAU 33</a:t>
            </a:r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645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8" grpId="0"/>
      <p:bldP spid="9" grpId="0" animBg="1"/>
      <p:bldP spid="10" grpId="0"/>
      <p:bldP spid="11" grpId="0" animBg="1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 smtClean="0"/>
              <a:t>DEPLOIEMENT DES POSTES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POSTE CLIENT WINDOWS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490952"/>
            <a:ext cx="10394707" cy="2869324"/>
          </a:xfrm>
        </p:spPr>
        <p:txBody>
          <a:bodyPr>
            <a:normAutofit/>
          </a:bodyPr>
          <a:lstStyle/>
          <a:p>
            <a:r>
              <a:rPr lang="fr-FR" dirty="0" smtClean="0"/>
              <a:t>OS WINDOWS 10</a:t>
            </a:r>
          </a:p>
          <a:p>
            <a:r>
              <a:rPr lang="fr-FR" dirty="0" smtClean="0"/>
              <a:t>SESSION UTILISATEUR</a:t>
            </a:r>
          </a:p>
          <a:p>
            <a:r>
              <a:rPr lang="fr-FR" dirty="0" smtClean="0"/>
              <a:t>PACK OFFICE</a:t>
            </a:r>
          </a:p>
          <a:p>
            <a:r>
              <a:rPr lang="fr-FR" dirty="0" smtClean="0"/>
              <a:t>PACK ADOBE</a:t>
            </a:r>
          </a:p>
          <a:p>
            <a:r>
              <a:rPr lang="fr-FR" dirty="0" smtClean="0"/>
              <a:t>2 PARTITIONS: SYSTÈME ET STOCKAGE</a:t>
            </a:r>
          </a:p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>
                <a:solidFill>
                  <a:srgbClr val="346492">
                    <a:lumMod val="60000"/>
                    <a:lumOff val="40000"/>
                  </a:srgbClr>
                </a:solidFill>
              </a:rPr>
              <a:pPr/>
              <a:t>15</a:t>
            </a:fld>
            <a:endParaRPr lang="fr-FR" dirty="0">
              <a:solidFill>
                <a:srgbClr val="346492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685800" y="2490952"/>
            <a:ext cx="10394707" cy="28693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OS WINDOWS 10</a:t>
            </a:r>
          </a:p>
          <a:p>
            <a:r>
              <a:rPr lang="fr-FR" dirty="0" smtClean="0"/>
              <a:t>SESSION UTILISATEUR</a:t>
            </a:r>
          </a:p>
          <a:p>
            <a:r>
              <a:rPr lang="fr-FR" dirty="0" smtClean="0"/>
              <a:t>PACK OFFICE</a:t>
            </a:r>
          </a:p>
          <a:p>
            <a:r>
              <a:rPr lang="fr-FR" dirty="0" smtClean="0"/>
              <a:t>PACK ADOBE</a:t>
            </a:r>
          </a:p>
          <a:p>
            <a:r>
              <a:rPr lang="fr-FR" dirty="0" smtClean="0">
                <a:solidFill>
                  <a:srgbClr val="FF0000"/>
                </a:solidFill>
              </a:rPr>
              <a:t>2 PARTITIONS: SYSTÈME ET STOCKAGE</a:t>
            </a:r>
          </a:p>
          <a:p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/>
          <a:srcRect l="18298" t="13934" r="19124" b="23582"/>
          <a:stretch/>
        </p:blipFill>
        <p:spPr>
          <a:xfrm>
            <a:off x="5635400" y="1198178"/>
            <a:ext cx="5704465" cy="427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237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 smtClean="0"/>
              <a:t>DEPLOIEMENT DES POSTES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POSTE CLIENT WINDOWS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490952"/>
            <a:ext cx="10394707" cy="2869324"/>
          </a:xfrm>
        </p:spPr>
        <p:txBody>
          <a:bodyPr>
            <a:normAutofit/>
          </a:bodyPr>
          <a:lstStyle/>
          <a:p>
            <a:r>
              <a:rPr lang="fr-FR" dirty="0" smtClean="0"/>
              <a:t>OS WINDOWS 10</a:t>
            </a:r>
          </a:p>
          <a:p>
            <a:r>
              <a:rPr lang="fr-FR" dirty="0" smtClean="0"/>
              <a:t>SESSION UTILISATEUR</a:t>
            </a:r>
          </a:p>
          <a:p>
            <a:r>
              <a:rPr lang="fr-FR" dirty="0" smtClean="0"/>
              <a:t>PACK OFFICE</a:t>
            </a:r>
          </a:p>
          <a:p>
            <a:r>
              <a:rPr lang="fr-FR" dirty="0" smtClean="0"/>
              <a:t>PACK ADOBE</a:t>
            </a:r>
          </a:p>
          <a:p>
            <a:r>
              <a:rPr lang="fr-FR" dirty="0" smtClean="0"/>
              <a:t>2 PARTITIONS: SYSTÈME ET STOCKAGE</a:t>
            </a:r>
          </a:p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>
                <a:solidFill>
                  <a:srgbClr val="346492">
                    <a:lumMod val="60000"/>
                    <a:lumOff val="40000"/>
                  </a:srgbClr>
                </a:solidFill>
              </a:rPr>
              <a:pPr/>
              <a:t>16</a:t>
            </a:fld>
            <a:endParaRPr lang="fr-FR" dirty="0">
              <a:solidFill>
                <a:srgbClr val="346492">
                  <a:lumMod val="60000"/>
                  <a:lumOff val="40000"/>
                </a:srgbClr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/>
          <a:srcRect l="18319" t="13851" r="19110" b="23499"/>
          <a:stretch/>
        </p:blipFill>
        <p:spPr>
          <a:xfrm>
            <a:off x="5707116" y="1198178"/>
            <a:ext cx="5704466" cy="4283856"/>
          </a:xfrm>
          <a:prstGeom prst="rect">
            <a:avLst/>
          </a:prstGeom>
        </p:spPr>
      </p:pic>
      <p:sp>
        <p:nvSpPr>
          <p:cNvPr id="6" name="Espace réservé du contenu 2"/>
          <p:cNvSpPr txBox="1">
            <a:spLocks/>
          </p:cNvSpPr>
          <p:nvPr/>
        </p:nvSpPr>
        <p:spPr>
          <a:xfrm>
            <a:off x="685800" y="2490952"/>
            <a:ext cx="10394707" cy="28693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>
                <a:solidFill>
                  <a:srgbClr val="FF0000"/>
                </a:solidFill>
              </a:rPr>
              <a:t>OS WINDOWS 10</a:t>
            </a:r>
          </a:p>
          <a:p>
            <a:r>
              <a:rPr lang="fr-FR" dirty="0" smtClean="0"/>
              <a:t>SESSION UTILISATEUR</a:t>
            </a:r>
          </a:p>
          <a:p>
            <a:r>
              <a:rPr lang="fr-FR" dirty="0" smtClean="0"/>
              <a:t>PACK OFFICE</a:t>
            </a:r>
          </a:p>
          <a:p>
            <a:r>
              <a:rPr lang="fr-FR" dirty="0" smtClean="0"/>
              <a:t>PACK ADOBE</a:t>
            </a:r>
          </a:p>
          <a:p>
            <a:r>
              <a:rPr lang="fr-FR" dirty="0" smtClean="0"/>
              <a:t>2 PARTITIONS: SYSTÈME ET STOCKAGE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21213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 smtClean="0"/>
              <a:t>DEPLOIEMENT DES POSTES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POSTE CLIENT WINDOWS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490952"/>
            <a:ext cx="10394707" cy="2869324"/>
          </a:xfrm>
        </p:spPr>
        <p:txBody>
          <a:bodyPr>
            <a:normAutofit/>
          </a:bodyPr>
          <a:lstStyle/>
          <a:p>
            <a:r>
              <a:rPr lang="fr-FR" dirty="0" smtClean="0"/>
              <a:t>OS WINDOWS 10</a:t>
            </a:r>
          </a:p>
          <a:p>
            <a:r>
              <a:rPr lang="fr-FR" dirty="0" smtClean="0"/>
              <a:t>SESSION UTILISATEUR</a:t>
            </a:r>
          </a:p>
          <a:p>
            <a:r>
              <a:rPr lang="fr-FR" dirty="0" smtClean="0"/>
              <a:t>PACK OFFICE</a:t>
            </a:r>
          </a:p>
          <a:p>
            <a:r>
              <a:rPr lang="fr-FR" dirty="0" smtClean="0"/>
              <a:t>PACK ADOBE</a:t>
            </a:r>
          </a:p>
          <a:p>
            <a:r>
              <a:rPr lang="fr-FR" dirty="0" smtClean="0"/>
              <a:t>2 PARTITIONS: SYSTÈME ET STOCKAGE</a:t>
            </a:r>
          </a:p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>
                <a:solidFill>
                  <a:srgbClr val="346492">
                    <a:lumMod val="60000"/>
                    <a:lumOff val="40000"/>
                  </a:srgbClr>
                </a:solidFill>
              </a:rPr>
              <a:pPr/>
              <a:t>17</a:t>
            </a:fld>
            <a:endParaRPr lang="fr-FR" dirty="0">
              <a:solidFill>
                <a:srgbClr val="346492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685800" y="2490952"/>
            <a:ext cx="10394707" cy="28693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OS WINDOWS 10</a:t>
            </a:r>
          </a:p>
          <a:p>
            <a:r>
              <a:rPr lang="fr-FR" dirty="0" smtClean="0">
                <a:solidFill>
                  <a:srgbClr val="FF0000"/>
                </a:solidFill>
              </a:rPr>
              <a:t>SESSION UTILISATEUR</a:t>
            </a:r>
          </a:p>
          <a:p>
            <a:r>
              <a:rPr lang="fr-FR" dirty="0" smtClean="0"/>
              <a:t>PACK OFFICE</a:t>
            </a:r>
          </a:p>
          <a:p>
            <a:r>
              <a:rPr lang="fr-FR" dirty="0" smtClean="0"/>
              <a:t>PACK ADOBE</a:t>
            </a:r>
          </a:p>
          <a:p>
            <a:r>
              <a:rPr lang="fr-FR" dirty="0" smtClean="0"/>
              <a:t>2 PARTITIONS: SYSTÈME ET STOCKAGE</a:t>
            </a:r>
          </a:p>
          <a:p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/>
          <a:srcRect l="5065" t="17608" r="4789" b="8145"/>
          <a:stretch/>
        </p:blipFill>
        <p:spPr>
          <a:xfrm>
            <a:off x="5717804" y="1574695"/>
            <a:ext cx="5693778" cy="351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62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 smtClean="0"/>
              <a:t>DEPLOIEMENT DES POSTES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POSTE CLIENT WINDOWS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490952"/>
            <a:ext cx="10394707" cy="2869324"/>
          </a:xfrm>
        </p:spPr>
        <p:txBody>
          <a:bodyPr>
            <a:normAutofit/>
          </a:bodyPr>
          <a:lstStyle/>
          <a:p>
            <a:r>
              <a:rPr lang="fr-FR" dirty="0" smtClean="0"/>
              <a:t>OS WINDOWS 10</a:t>
            </a:r>
          </a:p>
          <a:p>
            <a:r>
              <a:rPr lang="fr-FR" dirty="0" smtClean="0"/>
              <a:t>SESSION UTILISATEUR</a:t>
            </a:r>
          </a:p>
          <a:p>
            <a:r>
              <a:rPr lang="fr-FR" dirty="0" smtClean="0"/>
              <a:t>PACK OFFICE</a:t>
            </a:r>
          </a:p>
          <a:p>
            <a:r>
              <a:rPr lang="fr-FR" dirty="0" smtClean="0"/>
              <a:t>PACK ADOBE</a:t>
            </a:r>
          </a:p>
          <a:p>
            <a:r>
              <a:rPr lang="fr-FR" dirty="0" smtClean="0"/>
              <a:t>2 PARTITIONS: SYSTÈME ET STOCKAGE</a:t>
            </a:r>
          </a:p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>
                <a:solidFill>
                  <a:srgbClr val="346492">
                    <a:lumMod val="60000"/>
                    <a:lumOff val="40000"/>
                  </a:srgbClr>
                </a:solidFill>
              </a:rPr>
              <a:pPr/>
              <a:t>18</a:t>
            </a:fld>
            <a:endParaRPr lang="fr-FR" dirty="0">
              <a:solidFill>
                <a:srgbClr val="346492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685800" y="2490952"/>
            <a:ext cx="10394707" cy="28693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OS WINDOWS 10</a:t>
            </a:r>
          </a:p>
          <a:p>
            <a:r>
              <a:rPr lang="fr-FR" dirty="0" smtClean="0"/>
              <a:t>SESSION UTILISATEUR</a:t>
            </a:r>
          </a:p>
          <a:p>
            <a:r>
              <a:rPr lang="fr-FR" dirty="0" smtClean="0">
                <a:solidFill>
                  <a:srgbClr val="FF0000"/>
                </a:solidFill>
              </a:rPr>
              <a:t>PACK OFFICE</a:t>
            </a:r>
          </a:p>
          <a:p>
            <a:r>
              <a:rPr lang="fr-FR" dirty="0" smtClean="0"/>
              <a:t>PACK ADOBE</a:t>
            </a:r>
          </a:p>
          <a:p>
            <a:r>
              <a:rPr lang="fr-FR" dirty="0" smtClean="0"/>
              <a:t>2 PARTITIONS: SYSTÈME ET STOCKAGE</a:t>
            </a:r>
          </a:p>
          <a:p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/>
          <a:srcRect l="11957" t="14853" r="12094" b="20090"/>
          <a:stretch/>
        </p:blipFill>
        <p:spPr>
          <a:xfrm>
            <a:off x="5707117" y="1628481"/>
            <a:ext cx="5704466" cy="366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385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 smtClean="0"/>
              <a:t>DEPLOIEMENT DES POSTES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POSTE CLIENT WINDOWS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490952"/>
            <a:ext cx="10394707" cy="2869324"/>
          </a:xfrm>
        </p:spPr>
        <p:txBody>
          <a:bodyPr>
            <a:normAutofit/>
          </a:bodyPr>
          <a:lstStyle/>
          <a:p>
            <a:r>
              <a:rPr lang="fr-FR" dirty="0" smtClean="0"/>
              <a:t>OS WINDOWS 10</a:t>
            </a:r>
          </a:p>
          <a:p>
            <a:r>
              <a:rPr lang="fr-FR" dirty="0" smtClean="0"/>
              <a:t>SESSION UTILISATEUR</a:t>
            </a:r>
          </a:p>
          <a:p>
            <a:r>
              <a:rPr lang="fr-FR" dirty="0" smtClean="0"/>
              <a:t>PACK OFFICE</a:t>
            </a:r>
          </a:p>
          <a:p>
            <a:r>
              <a:rPr lang="fr-FR" dirty="0" smtClean="0"/>
              <a:t>PACK ADOBE</a:t>
            </a:r>
          </a:p>
          <a:p>
            <a:r>
              <a:rPr lang="fr-FR" dirty="0" smtClean="0"/>
              <a:t>2 PARTITIONS: SYSTÈME ET STOCKAGE</a:t>
            </a:r>
          </a:p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>
                <a:solidFill>
                  <a:srgbClr val="346492">
                    <a:lumMod val="60000"/>
                    <a:lumOff val="40000"/>
                  </a:srgbClr>
                </a:solidFill>
              </a:rPr>
              <a:pPr/>
              <a:t>19</a:t>
            </a:fld>
            <a:endParaRPr lang="fr-FR" dirty="0">
              <a:solidFill>
                <a:srgbClr val="346492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685800" y="2490952"/>
            <a:ext cx="10394707" cy="28693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OS WINDOWS 10</a:t>
            </a:r>
          </a:p>
          <a:p>
            <a:r>
              <a:rPr lang="fr-FR" dirty="0" smtClean="0"/>
              <a:t>SESSION UTILISATEUR</a:t>
            </a:r>
          </a:p>
          <a:p>
            <a:r>
              <a:rPr lang="fr-FR" dirty="0" smtClean="0"/>
              <a:t>PACK OFFICE</a:t>
            </a:r>
          </a:p>
          <a:p>
            <a:r>
              <a:rPr lang="fr-FR" dirty="0" smtClean="0">
                <a:solidFill>
                  <a:srgbClr val="FF0000"/>
                </a:solidFill>
              </a:rPr>
              <a:t>PACK ADOBE</a:t>
            </a:r>
          </a:p>
          <a:p>
            <a:r>
              <a:rPr lang="fr-FR" dirty="0" smtClean="0"/>
              <a:t>2 PARTITIONS: SYSTÈME ET STOCKAGE</a:t>
            </a:r>
          </a:p>
          <a:p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/>
          <a:srcRect l="19538" t="22203" r="19814" b="27809"/>
          <a:stretch/>
        </p:blipFill>
        <p:spPr>
          <a:xfrm>
            <a:off x="5707116" y="1502971"/>
            <a:ext cx="5704466" cy="3526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721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SOMMAIRE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smtClean="0"/>
              <a:t>INTRODUCTION</a:t>
            </a:r>
          </a:p>
          <a:p>
            <a:r>
              <a:rPr lang="fr-FR" dirty="0" smtClean="0"/>
              <a:t>RESEAU ENTREPRISE</a:t>
            </a:r>
          </a:p>
          <a:p>
            <a:r>
              <a:rPr lang="fr-FR" dirty="0" smtClean="0"/>
              <a:t>DEPLOIEMENT DES POSTES</a:t>
            </a:r>
          </a:p>
          <a:p>
            <a:r>
              <a:rPr lang="fr-FR" dirty="0" smtClean="0"/>
              <a:t>Descriptif matériel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47424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 smtClean="0"/>
              <a:t>DEPLOIEMENT DES POSTES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POSTE CLIENT LINUX (SAV)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490952"/>
            <a:ext cx="10394707" cy="2869324"/>
          </a:xfrm>
        </p:spPr>
        <p:txBody>
          <a:bodyPr>
            <a:normAutofit/>
          </a:bodyPr>
          <a:lstStyle/>
          <a:p>
            <a:r>
              <a:rPr lang="fr-FR" dirty="0" smtClean="0"/>
              <a:t>OS </a:t>
            </a:r>
            <a:r>
              <a:rPr lang="fr-FR" dirty="0" err="1" smtClean="0"/>
              <a:t>debian</a:t>
            </a:r>
            <a:endParaRPr lang="fr-FR" dirty="0" smtClean="0"/>
          </a:p>
          <a:p>
            <a:r>
              <a:rPr lang="fr-FR" dirty="0" smtClean="0"/>
              <a:t>Libre office</a:t>
            </a:r>
          </a:p>
          <a:p>
            <a:r>
              <a:rPr lang="fr-FR" dirty="0" smtClean="0"/>
              <a:t>Session utilisateur</a:t>
            </a:r>
          </a:p>
          <a:p>
            <a:r>
              <a:rPr lang="fr-FR" dirty="0" smtClean="0"/>
              <a:t>2 partitions: système et stockage</a:t>
            </a:r>
          </a:p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>
                <a:solidFill>
                  <a:srgbClr val="346492">
                    <a:lumMod val="60000"/>
                    <a:lumOff val="40000"/>
                  </a:srgbClr>
                </a:solidFill>
              </a:rPr>
              <a:pPr/>
              <a:t>20</a:t>
            </a:fld>
            <a:endParaRPr lang="fr-FR" dirty="0">
              <a:solidFill>
                <a:srgbClr val="346492">
                  <a:lumMod val="60000"/>
                  <a:lumOff val="40000"/>
                </a:srgbClr>
              </a:solidFill>
            </a:endParaRPr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683625" y="2490952"/>
            <a:ext cx="10394707" cy="28693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>
                <a:solidFill>
                  <a:srgbClr val="FF0000"/>
                </a:solidFill>
              </a:rPr>
              <a:t>OS </a:t>
            </a:r>
            <a:r>
              <a:rPr lang="fr-FR" dirty="0" err="1" smtClean="0">
                <a:solidFill>
                  <a:srgbClr val="FF0000"/>
                </a:solidFill>
              </a:rPr>
              <a:t>debian</a:t>
            </a:r>
            <a:endParaRPr lang="fr-FR" dirty="0" smtClean="0">
              <a:solidFill>
                <a:srgbClr val="FF0000"/>
              </a:solidFill>
            </a:endParaRPr>
          </a:p>
          <a:p>
            <a:r>
              <a:rPr lang="fr-FR" dirty="0" smtClean="0">
                <a:solidFill>
                  <a:srgbClr val="FF0000"/>
                </a:solidFill>
              </a:rPr>
              <a:t>Libre office</a:t>
            </a:r>
          </a:p>
          <a:p>
            <a:r>
              <a:rPr lang="fr-FR" dirty="0" smtClean="0"/>
              <a:t>Session utilisateur</a:t>
            </a:r>
          </a:p>
          <a:p>
            <a:r>
              <a:rPr lang="fr-FR" dirty="0" smtClean="0"/>
              <a:t>2 partitions: système et stockage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2782" y="1287375"/>
            <a:ext cx="5588052" cy="417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433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 smtClean="0"/>
              <a:t>DEPLOIEMENT DES POSTES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POSTE CLIENT LINUX (SAV)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490952"/>
            <a:ext cx="10394707" cy="2869324"/>
          </a:xfrm>
        </p:spPr>
        <p:txBody>
          <a:bodyPr>
            <a:normAutofit/>
          </a:bodyPr>
          <a:lstStyle/>
          <a:p>
            <a:r>
              <a:rPr lang="fr-FR" dirty="0" smtClean="0"/>
              <a:t>OS </a:t>
            </a:r>
            <a:r>
              <a:rPr lang="fr-FR" dirty="0" err="1" smtClean="0"/>
              <a:t>debian</a:t>
            </a:r>
            <a:endParaRPr lang="fr-FR" dirty="0" smtClean="0"/>
          </a:p>
          <a:p>
            <a:r>
              <a:rPr lang="fr-FR" dirty="0" smtClean="0"/>
              <a:t>Libre office</a:t>
            </a:r>
          </a:p>
          <a:p>
            <a:r>
              <a:rPr lang="fr-FR" dirty="0" smtClean="0"/>
              <a:t>Session utilisateur</a:t>
            </a:r>
          </a:p>
          <a:p>
            <a:r>
              <a:rPr lang="fr-FR" dirty="0" smtClean="0"/>
              <a:t>2 partitions: système et stockage</a:t>
            </a:r>
          </a:p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>
                <a:solidFill>
                  <a:srgbClr val="346492">
                    <a:lumMod val="60000"/>
                    <a:lumOff val="40000"/>
                  </a:srgbClr>
                </a:solidFill>
              </a:rPr>
              <a:pPr/>
              <a:t>21</a:t>
            </a:fld>
            <a:endParaRPr lang="fr-FR" dirty="0">
              <a:solidFill>
                <a:srgbClr val="346492">
                  <a:lumMod val="60000"/>
                  <a:lumOff val="40000"/>
                </a:srgbClr>
              </a:solidFill>
            </a:endParaRPr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683625" y="2490952"/>
            <a:ext cx="10394707" cy="28693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OS </a:t>
            </a:r>
            <a:r>
              <a:rPr lang="fr-FR" dirty="0" err="1" smtClean="0"/>
              <a:t>debian</a:t>
            </a:r>
            <a:endParaRPr lang="fr-FR" dirty="0" smtClean="0"/>
          </a:p>
          <a:p>
            <a:r>
              <a:rPr lang="fr-FR" dirty="0" smtClean="0"/>
              <a:t>Libre office</a:t>
            </a:r>
          </a:p>
          <a:p>
            <a:r>
              <a:rPr lang="fr-FR" dirty="0" smtClean="0">
                <a:solidFill>
                  <a:srgbClr val="FF0000"/>
                </a:solidFill>
              </a:rPr>
              <a:t>Session utilisateur</a:t>
            </a:r>
          </a:p>
          <a:p>
            <a:r>
              <a:rPr lang="fr-FR" dirty="0" smtClean="0"/>
              <a:t>2 partitions: système et stockage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077" y="1230614"/>
            <a:ext cx="5506067" cy="412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50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 smtClean="0"/>
              <a:t>DEPLOIEMENT DES POSTES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POSTE CLIENT LINUX (SAV)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490952"/>
            <a:ext cx="10394707" cy="2869324"/>
          </a:xfrm>
        </p:spPr>
        <p:txBody>
          <a:bodyPr>
            <a:normAutofit/>
          </a:bodyPr>
          <a:lstStyle/>
          <a:p>
            <a:r>
              <a:rPr lang="fr-FR" dirty="0" smtClean="0"/>
              <a:t>OS </a:t>
            </a:r>
            <a:r>
              <a:rPr lang="fr-FR" dirty="0" err="1" smtClean="0"/>
              <a:t>debian</a:t>
            </a:r>
            <a:endParaRPr lang="fr-FR" dirty="0" smtClean="0"/>
          </a:p>
          <a:p>
            <a:r>
              <a:rPr lang="fr-FR" dirty="0" smtClean="0"/>
              <a:t>Libre office</a:t>
            </a:r>
          </a:p>
          <a:p>
            <a:r>
              <a:rPr lang="fr-FR" dirty="0" smtClean="0"/>
              <a:t>Session utilisateur</a:t>
            </a:r>
          </a:p>
          <a:p>
            <a:r>
              <a:rPr lang="fr-FR" dirty="0" smtClean="0"/>
              <a:t>2 partitions: système et stockage</a:t>
            </a:r>
          </a:p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>
                <a:solidFill>
                  <a:srgbClr val="346492">
                    <a:lumMod val="60000"/>
                    <a:lumOff val="40000"/>
                  </a:srgbClr>
                </a:solidFill>
              </a:rPr>
              <a:pPr/>
              <a:t>22</a:t>
            </a:fld>
            <a:endParaRPr lang="fr-FR" dirty="0">
              <a:solidFill>
                <a:srgbClr val="346492">
                  <a:lumMod val="60000"/>
                  <a:lumOff val="40000"/>
                </a:srgbClr>
              </a:solidFill>
            </a:endParaRPr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683625" y="2490952"/>
            <a:ext cx="10394707" cy="28693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OS </a:t>
            </a:r>
            <a:r>
              <a:rPr lang="fr-FR" dirty="0" err="1" smtClean="0"/>
              <a:t>debian</a:t>
            </a:r>
            <a:endParaRPr lang="fr-FR" dirty="0" smtClean="0"/>
          </a:p>
          <a:p>
            <a:r>
              <a:rPr lang="fr-FR" dirty="0" smtClean="0"/>
              <a:t>Libre office</a:t>
            </a:r>
          </a:p>
          <a:p>
            <a:r>
              <a:rPr lang="fr-FR" dirty="0" smtClean="0"/>
              <a:t>Session utilisateur</a:t>
            </a:r>
          </a:p>
          <a:p>
            <a:r>
              <a:rPr lang="fr-FR" dirty="0" smtClean="0">
                <a:solidFill>
                  <a:srgbClr val="FF0000"/>
                </a:solidFill>
              </a:rPr>
              <a:t>2 partitions: système et stockage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3409" y="1210614"/>
            <a:ext cx="5788787" cy="4310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488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 smtClean="0"/>
              <a:t>DEPLOIEMENT DES POSTES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déploiement images</a:t>
            </a:r>
            <a:endParaRPr lang="fr-FR" sz="360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>
                <a:solidFill>
                  <a:srgbClr val="346492">
                    <a:lumMod val="60000"/>
                    <a:lumOff val="40000"/>
                  </a:srgbClr>
                </a:solidFill>
              </a:rPr>
              <a:pPr/>
              <a:t>23</a:t>
            </a:fld>
            <a:endParaRPr lang="fr-FR" dirty="0">
              <a:solidFill>
                <a:srgbClr val="346492">
                  <a:lumMod val="60000"/>
                  <a:lumOff val="40000"/>
                </a:srgbClr>
              </a:solidFill>
            </a:endParaRPr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683625" y="2490952"/>
            <a:ext cx="10394707" cy="28693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 smtClean="0"/>
              <a:t>Clonezilla</a:t>
            </a:r>
            <a:endParaRPr lang="fr-FR" dirty="0" smtClean="0"/>
          </a:p>
          <a:p>
            <a:r>
              <a:rPr lang="fr-FR" dirty="0" smtClean="0"/>
              <a:t>RUFUS</a:t>
            </a:r>
          </a:p>
          <a:p>
            <a:r>
              <a:rPr lang="fr-FR" dirty="0" err="1" smtClean="0"/>
              <a:t>deploiement</a:t>
            </a:r>
            <a:endParaRPr lang="fr-FR" dirty="0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683624" y="2490952"/>
            <a:ext cx="10394707" cy="28693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 smtClean="0">
                <a:solidFill>
                  <a:srgbClr val="FF0000"/>
                </a:solidFill>
              </a:rPr>
              <a:t>Clonezilla</a:t>
            </a:r>
            <a:endParaRPr lang="fr-FR" dirty="0" smtClean="0">
              <a:solidFill>
                <a:srgbClr val="FF0000"/>
              </a:solidFill>
            </a:endParaRPr>
          </a:p>
          <a:p>
            <a:r>
              <a:rPr lang="fr-FR" dirty="0" smtClean="0"/>
              <a:t>RUFUS</a:t>
            </a:r>
          </a:p>
          <a:p>
            <a:r>
              <a:rPr lang="fr-FR" dirty="0" err="1" smtClean="0"/>
              <a:t>deploiement</a:t>
            </a:r>
            <a:endParaRPr lang="fr-FR" dirty="0"/>
          </a:p>
        </p:txBody>
      </p:sp>
      <p:pic>
        <p:nvPicPr>
          <p:cNvPr id="10" name="Image 9" descr="C:\Users\Manu\AppData\Local\Microsoft\Windows\INetCacheContent.Word\choix de la sauvegarde.jpg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05" b="27065"/>
          <a:stretch/>
        </p:blipFill>
        <p:spPr bwMode="auto">
          <a:xfrm>
            <a:off x="2547277" y="1784968"/>
            <a:ext cx="8692867" cy="391767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050" name="Picture 2" descr="fichier que ont retrouve dans l'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647" b="5798"/>
          <a:stretch>
            <a:fillRect/>
          </a:stretch>
        </p:blipFill>
        <p:spPr bwMode="auto">
          <a:xfrm>
            <a:off x="5691972" y="1181100"/>
            <a:ext cx="2403475" cy="5178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 descr="creation du live cd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68" b="21033"/>
          <a:stretch/>
        </p:blipFill>
        <p:spPr bwMode="auto">
          <a:xfrm>
            <a:off x="2547278" y="1835404"/>
            <a:ext cx="8692866" cy="37419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9021" y="3044471"/>
            <a:ext cx="6429375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920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 smtClean="0"/>
              <a:t>DEPLOIEMENT DES POSTES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déploiement images</a:t>
            </a:r>
            <a:endParaRPr lang="fr-FR" sz="360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>
                <a:solidFill>
                  <a:srgbClr val="346492">
                    <a:lumMod val="60000"/>
                    <a:lumOff val="40000"/>
                  </a:srgbClr>
                </a:solidFill>
              </a:rPr>
              <a:pPr/>
              <a:t>24</a:t>
            </a:fld>
            <a:endParaRPr lang="fr-FR" dirty="0">
              <a:solidFill>
                <a:srgbClr val="346492">
                  <a:lumMod val="60000"/>
                  <a:lumOff val="40000"/>
                </a:srgbClr>
              </a:solidFill>
            </a:endParaRPr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683625" y="2490952"/>
            <a:ext cx="10394707" cy="28693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 smtClean="0"/>
              <a:t>Clonezilla</a:t>
            </a:r>
            <a:endParaRPr lang="fr-FR" dirty="0" smtClean="0"/>
          </a:p>
          <a:p>
            <a:r>
              <a:rPr lang="fr-FR" dirty="0" smtClean="0"/>
              <a:t>RUFUS</a:t>
            </a:r>
          </a:p>
          <a:p>
            <a:r>
              <a:rPr lang="fr-FR" dirty="0" err="1" smtClean="0"/>
              <a:t>deploiement</a:t>
            </a:r>
            <a:endParaRPr lang="fr-FR" dirty="0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683624" y="2490952"/>
            <a:ext cx="10394707" cy="28693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 smtClean="0"/>
              <a:t>Clonezilla</a:t>
            </a:r>
            <a:endParaRPr lang="fr-FR" dirty="0" smtClean="0"/>
          </a:p>
          <a:p>
            <a:r>
              <a:rPr lang="fr-FR" dirty="0" smtClean="0">
                <a:solidFill>
                  <a:srgbClr val="FF0000"/>
                </a:solidFill>
              </a:rPr>
              <a:t>RUFUS</a:t>
            </a:r>
          </a:p>
          <a:p>
            <a:r>
              <a:rPr lang="fr-FR" dirty="0" err="1" smtClean="0"/>
              <a:t>deploiement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7794" y="1396690"/>
            <a:ext cx="3256026" cy="4609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894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 smtClean="0"/>
              <a:t>DEPLOIEMENT DES POSTES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déploiement images</a:t>
            </a:r>
            <a:endParaRPr lang="fr-FR" sz="360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>
                <a:solidFill>
                  <a:srgbClr val="346492">
                    <a:lumMod val="60000"/>
                    <a:lumOff val="40000"/>
                  </a:srgbClr>
                </a:solidFill>
              </a:rPr>
              <a:pPr/>
              <a:t>25</a:t>
            </a:fld>
            <a:endParaRPr lang="fr-FR" dirty="0">
              <a:solidFill>
                <a:srgbClr val="346492">
                  <a:lumMod val="60000"/>
                  <a:lumOff val="40000"/>
                </a:srgbClr>
              </a:solidFill>
            </a:endParaRPr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683625" y="2490952"/>
            <a:ext cx="10394707" cy="28693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 smtClean="0"/>
              <a:t>Clonezilla</a:t>
            </a:r>
            <a:endParaRPr lang="fr-FR" dirty="0" smtClean="0"/>
          </a:p>
          <a:p>
            <a:r>
              <a:rPr lang="fr-FR" dirty="0" smtClean="0"/>
              <a:t>RUFUS</a:t>
            </a:r>
          </a:p>
          <a:p>
            <a:r>
              <a:rPr lang="fr-FR" dirty="0" err="1" smtClean="0"/>
              <a:t>deploiement</a:t>
            </a:r>
            <a:endParaRPr lang="fr-FR" dirty="0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683624" y="2490952"/>
            <a:ext cx="10394707" cy="28693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 smtClean="0"/>
              <a:t>Clonezilla</a:t>
            </a:r>
            <a:endParaRPr lang="fr-FR" dirty="0" smtClean="0"/>
          </a:p>
          <a:p>
            <a:r>
              <a:rPr lang="fr-FR" dirty="0" smtClean="0"/>
              <a:t>RUFUS</a:t>
            </a:r>
          </a:p>
          <a:p>
            <a:r>
              <a:rPr lang="fr-FR" dirty="0" err="1" smtClean="0">
                <a:solidFill>
                  <a:srgbClr val="FF0000"/>
                </a:solidFill>
              </a:rPr>
              <a:t>deploiement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5217" y="2183381"/>
            <a:ext cx="7675529" cy="1648934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4"/>
          <a:srcRect t="67119" b="13636"/>
          <a:stretch/>
        </p:blipFill>
        <p:spPr>
          <a:xfrm>
            <a:off x="3242686" y="3832315"/>
            <a:ext cx="8180593" cy="1056067"/>
          </a:xfrm>
          <a:prstGeom prst="rect">
            <a:avLst/>
          </a:prstGeom>
        </p:spPr>
      </p:pic>
      <p:pic>
        <p:nvPicPr>
          <p:cNvPr id="10" name="Image 9" descr="VirtualBox_debian Porjet start_21_11_2016_14_45_29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8504" y="1670140"/>
            <a:ext cx="5753100" cy="43243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96929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 smtClean="0"/>
              <a:t>Descriptif matériel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entrée de gamme</a:t>
            </a:r>
            <a:endParaRPr lang="fr-FR" sz="360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>
                <a:solidFill>
                  <a:srgbClr val="346492">
                    <a:lumMod val="60000"/>
                    <a:lumOff val="40000"/>
                  </a:srgbClr>
                </a:solidFill>
              </a:rPr>
              <a:pPr/>
              <a:t>26</a:t>
            </a:fld>
            <a:endParaRPr lang="fr-FR" dirty="0">
              <a:solidFill>
                <a:srgbClr val="346492">
                  <a:lumMod val="60000"/>
                  <a:lumOff val="40000"/>
                </a:srgbClr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/>
          <a:srcRect l="1247" t="12657" r="56701" b="51040"/>
          <a:stretch/>
        </p:blipFill>
        <p:spPr>
          <a:xfrm>
            <a:off x="5665911" y="1135164"/>
            <a:ext cx="5120640" cy="5120640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 rotWithShape="1">
          <a:blip r:embed="rId3"/>
          <a:srcRect l="1247" t="12657" r="56701" b="80412"/>
          <a:stretch/>
        </p:blipFill>
        <p:spPr>
          <a:xfrm>
            <a:off x="251315" y="2273439"/>
            <a:ext cx="11235932" cy="2626750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 rotWithShape="1">
          <a:blip r:embed="rId3"/>
          <a:srcRect l="1247" t="19188" r="56701" b="70640"/>
          <a:stretch/>
        </p:blipFill>
        <p:spPr>
          <a:xfrm>
            <a:off x="185436" y="3270426"/>
            <a:ext cx="11156380" cy="3126237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 rotWithShape="1">
          <a:blip r:embed="rId3"/>
          <a:srcRect l="1247" t="29060" r="56701" b="56479"/>
          <a:stretch/>
        </p:blipFill>
        <p:spPr>
          <a:xfrm>
            <a:off x="208504" y="1894412"/>
            <a:ext cx="11210362" cy="4465668"/>
          </a:xfrm>
          <a:prstGeom prst="rect">
            <a:avLst/>
          </a:prstGeom>
        </p:spPr>
      </p:pic>
      <p:pic>
        <p:nvPicPr>
          <p:cNvPr id="22" name="Image 21"/>
          <p:cNvPicPr>
            <a:picLocks noChangeAspect="1"/>
          </p:cNvPicPr>
          <p:nvPr/>
        </p:nvPicPr>
        <p:blipFill rotWithShape="1">
          <a:blip r:embed="rId3"/>
          <a:srcRect l="30176" t="43023" r="56701" b="51040"/>
          <a:stretch/>
        </p:blipFill>
        <p:spPr>
          <a:xfrm>
            <a:off x="2946120" y="2273439"/>
            <a:ext cx="6043135" cy="3166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270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 smtClean="0"/>
              <a:t>Descriptif matériel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milieu de gamme</a:t>
            </a:r>
            <a:endParaRPr lang="fr-FR" sz="360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>
                <a:solidFill>
                  <a:srgbClr val="346492">
                    <a:lumMod val="60000"/>
                    <a:lumOff val="40000"/>
                  </a:srgbClr>
                </a:solidFill>
              </a:rPr>
              <a:pPr/>
              <a:t>27</a:t>
            </a:fld>
            <a:endParaRPr lang="fr-FR" dirty="0">
              <a:solidFill>
                <a:srgbClr val="346492">
                  <a:lumMod val="60000"/>
                  <a:lumOff val="40000"/>
                </a:srgbClr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/>
          <a:srcRect l="1350" t="12479" r="57624" b="51660"/>
          <a:stretch/>
        </p:blipFill>
        <p:spPr>
          <a:xfrm>
            <a:off x="5739618" y="1145784"/>
            <a:ext cx="5046933" cy="511002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3"/>
          <a:srcRect l="1350" t="13737" r="57624" b="74219"/>
          <a:stretch/>
        </p:blipFill>
        <p:spPr>
          <a:xfrm>
            <a:off x="398729" y="1927274"/>
            <a:ext cx="10982034" cy="3734546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3"/>
          <a:srcRect l="1350" t="25482" r="57624" b="63559"/>
          <a:stretch/>
        </p:blipFill>
        <p:spPr>
          <a:xfrm>
            <a:off x="398726" y="1927274"/>
            <a:ext cx="11042910" cy="3416663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 rotWithShape="1">
          <a:blip r:embed="rId3"/>
          <a:srcRect l="1350" t="36046" r="57624" b="57142"/>
          <a:stretch/>
        </p:blipFill>
        <p:spPr>
          <a:xfrm>
            <a:off x="372020" y="2655672"/>
            <a:ext cx="11035451" cy="2431926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 rotWithShape="1">
          <a:blip r:embed="rId3"/>
          <a:srcRect l="29272" t="42562" r="57624" b="51660"/>
          <a:stretch/>
        </p:blipFill>
        <p:spPr>
          <a:xfrm>
            <a:off x="3220361" y="2858182"/>
            <a:ext cx="5262457" cy="2687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180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 smtClean="0"/>
              <a:t>Introduction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HISTORIQUE entreprise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6687457" cy="3311189"/>
          </a:xfrm>
        </p:spPr>
        <p:txBody>
          <a:bodyPr/>
          <a:lstStyle/>
          <a:p>
            <a:r>
              <a:rPr lang="fr-FR" dirty="0" smtClean="0"/>
              <a:t>Centrale d’Achat</a:t>
            </a:r>
          </a:p>
          <a:p>
            <a:r>
              <a:rPr lang="fr-FR" dirty="0" smtClean="0"/>
              <a:t>1987</a:t>
            </a:r>
          </a:p>
          <a:p>
            <a:r>
              <a:rPr lang="fr-FR" dirty="0" smtClean="0"/>
              <a:t>Entreprise familiale</a:t>
            </a:r>
          </a:p>
          <a:p>
            <a:r>
              <a:rPr lang="fr-FR" dirty="0" smtClean="0"/>
              <a:t>Plusieurs services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937" y="2697476"/>
            <a:ext cx="3358140" cy="2101083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7794937" y="4798559"/>
            <a:ext cx="3358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rgbClr val="FF0000"/>
                </a:solidFill>
              </a:rPr>
              <a:t>LOGO ENTREPRISE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99146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 smtClean="0"/>
              <a:t>Introduction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/>
              <a:t>Présentation</a:t>
            </a:r>
            <a:r>
              <a:rPr lang="fr-FR" sz="3600" dirty="0" smtClean="0"/>
              <a:t> ENTREPRISE</a:t>
            </a:r>
            <a:endParaRPr lang="fr-FR" sz="36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4</a:t>
            </a:fld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81" y="1907924"/>
            <a:ext cx="5763429" cy="3200716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1368925" y="4974069"/>
            <a:ext cx="3358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rgbClr val="FF0000"/>
                </a:solidFill>
              </a:rPr>
              <a:t>ORGANIGRAMME ENTREPRISE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11" name="Espace réservé du contenu 10"/>
          <p:cNvPicPr>
            <a:picLocks noGrp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2066" y="1857829"/>
            <a:ext cx="5710359" cy="300312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ZoneTexte 11"/>
          <p:cNvSpPr txBox="1"/>
          <p:nvPr/>
        </p:nvSpPr>
        <p:spPr>
          <a:xfrm>
            <a:off x="7081997" y="4985531"/>
            <a:ext cx="3358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rgbClr val="FF0000"/>
                </a:solidFill>
              </a:rPr>
              <a:t>VUE EXTERIEURE DU NOUVEAU SITE</a:t>
            </a:r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0268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2" grpId="1"/>
      <p:bldP spid="12" grpId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 smtClean="0"/>
              <a:t>Introduction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GANTT</a:t>
            </a:r>
            <a:endParaRPr lang="fr-FR" sz="36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/>
              <a:t>5</a:t>
            </a:fld>
            <a:endParaRPr lang="fr-FR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rcRect l="22645" t="21623" r="3832" b="15200"/>
          <a:stretch/>
        </p:blipFill>
        <p:spPr>
          <a:xfrm>
            <a:off x="0" y="514350"/>
            <a:ext cx="12192000" cy="5890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155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OTLSHAPE_T_fa52a51f03ae4f16a7dba3d1f50f3d2c_HorizontalConnector1"/>
          <p:cNvCxnSpPr/>
          <p:nvPr>
            <p:custDataLst>
              <p:tags r:id="rId2"/>
            </p:custDataLst>
          </p:nvPr>
        </p:nvCxnSpPr>
        <p:spPr>
          <a:xfrm>
            <a:off x="1112054" y="9380855"/>
            <a:ext cx="9052513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OTLSHAPE_T_09b16303f19c409d95ec851c056a118f_HorizontalConnector1"/>
          <p:cNvCxnSpPr/>
          <p:nvPr>
            <p:custDataLst>
              <p:tags r:id="rId3"/>
            </p:custDataLst>
          </p:nvPr>
        </p:nvCxnSpPr>
        <p:spPr>
          <a:xfrm>
            <a:off x="1178475" y="9114155"/>
            <a:ext cx="8986092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OTLSHAPE_T_9b40b6b4863841c88b6f20592a2acecd_HorizontalConnector1"/>
          <p:cNvCxnSpPr/>
          <p:nvPr>
            <p:custDataLst>
              <p:tags r:id="rId4"/>
            </p:custDataLst>
          </p:nvPr>
        </p:nvCxnSpPr>
        <p:spPr>
          <a:xfrm>
            <a:off x="1572344" y="8847455"/>
            <a:ext cx="3805674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OTLSHAPE_T_cf09be5cba12419eb0f38129d314ed02_HorizontalConnector1"/>
          <p:cNvCxnSpPr/>
          <p:nvPr>
            <p:custDataLst>
              <p:tags r:id="rId5"/>
            </p:custDataLst>
          </p:nvPr>
        </p:nvCxnSpPr>
        <p:spPr>
          <a:xfrm>
            <a:off x="1572345" y="8580755"/>
            <a:ext cx="3327019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OTLSHAPE_T_4c9a8ecc3ad5489b8470005c6fd60509_HorizontalConnector1"/>
          <p:cNvCxnSpPr/>
          <p:nvPr>
            <p:custDataLst>
              <p:tags r:id="rId6"/>
            </p:custDataLst>
          </p:nvPr>
        </p:nvCxnSpPr>
        <p:spPr>
          <a:xfrm>
            <a:off x="1495002" y="8314055"/>
            <a:ext cx="8669565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OTLSHAPE_T_87a1cb62183b49a5b4d766ef70698a0f_HorizontalConnector1"/>
          <p:cNvCxnSpPr/>
          <p:nvPr>
            <p:custDataLst>
              <p:tags r:id="rId7"/>
            </p:custDataLst>
          </p:nvPr>
        </p:nvCxnSpPr>
        <p:spPr>
          <a:xfrm>
            <a:off x="1201632" y="8047355"/>
            <a:ext cx="7526971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OTLSHAPE_T_db06648504d24ea18b01a88872799f94_HorizontalConnector1"/>
          <p:cNvCxnSpPr/>
          <p:nvPr>
            <p:custDataLst>
              <p:tags r:id="rId8"/>
            </p:custDataLst>
          </p:nvPr>
        </p:nvCxnSpPr>
        <p:spPr>
          <a:xfrm>
            <a:off x="2493687" y="7780655"/>
            <a:ext cx="5277605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OTLSHAPE_T_5b7b27fbc6584a7da8a0e946b92d8285_HorizontalConnector1"/>
          <p:cNvCxnSpPr/>
          <p:nvPr>
            <p:custDataLst>
              <p:tags r:id="rId9"/>
            </p:custDataLst>
          </p:nvPr>
        </p:nvCxnSpPr>
        <p:spPr>
          <a:xfrm>
            <a:off x="2493687" y="7513955"/>
            <a:ext cx="4798950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OTLSHAPE_T_7e67014604b747a2939af72f91514c71_HorizontalConnector1"/>
          <p:cNvCxnSpPr/>
          <p:nvPr>
            <p:custDataLst>
              <p:tags r:id="rId10"/>
            </p:custDataLst>
          </p:nvPr>
        </p:nvCxnSpPr>
        <p:spPr>
          <a:xfrm>
            <a:off x="2493687" y="7247255"/>
            <a:ext cx="4320296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OTLSHAPE_T_0526f8186d82437b88abb30ef581d282_HorizontalConnector1"/>
          <p:cNvCxnSpPr/>
          <p:nvPr>
            <p:custDataLst>
              <p:tags r:id="rId11"/>
            </p:custDataLst>
          </p:nvPr>
        </p:nvCxnSpPr>
        <p:spPr>
          <a:xfrm>
            <a:off x="3044444" y="6980555"/>
            <a:ext cx="2812229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OTLSHAPE_T_c7b5fbdc930d44759536b09a9f9909e3_HorizontalConnector1"/>
          <p:cNvCxnSpPr/>
          <p:nvPr>
            <p:custDataLst>
              <p:tags r:id="rId12"/>
            </p:custDataLst>
          </p:nvPr>
        </p:nvCxnSpPr>
        <p:spPr>
          <a:xfrm>
            <a:off x="3044444" y="6713855"/>
            <a:ext cx="2333574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OTLSHAPE_T_de3d4e37c72d4d6f928884cd49d05d40_HorizontalConnector1"/>
          <p:cNvCxnSpPr/>
          <p:nvPr>
            <p:custDataLst>
              <p:tags r:id="rId13"/>
            </p:custDataLst>
          </p:nvPr>
        </p:nvCxnSpPr>
        <p:spPr>
          <a:xfrm>
            <a:off x="3044444" y="6447155"/>
            <a:ext cx="1854919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OTLSHAPE_T_5f5187bb860246dd8c503e352757ceec_HorizontalConnector1"/>
          <p:cNvCxnSpPr/>
          <p:nvPr>
            <p:custDataLst>
              <p:tags r:id="rId14"/>
            </p:custDataLst>
          </p:nvPr>
        </p:nvCxnSpPr>
        <p:spPr>
          <a:xfrm>
            <a:off x="3044444" y="6180455"/>
            <a:ext cx="829230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OTLSHAPE_T_7427ba0192614f7d86b165a6e7841d27_HorizontalConnector1"/>
          <p:cNvCxnSpPr/>
          <p:nvPr>
            <p:custDataLst>
              <p:tags r:id="rId15"/>
            </p:custDataLst>
          </p:nvPr>
        </p:nvCxnSpPr>
        <p:spPr>
          <a:xfrm>
            <a:off x="3044444" y="5913755"/>
            <a:ext cx="418954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OTLSHAPE_T_808615d4aa8148689c87882d0197c0b3_HorizontalConnector1"/>
          <p:cNvCxnSpPr/>
          <p:nvPr>
            <p:custDataLst>
              <p:tags r:id="rId16"/>
            </p:custDataLst>
          </p:nvPr>
        </p:nvCxnSpPr>
        <p:spPr>
          <a:xfrm>
            <a:off x="1279821" y="5647055"/>
            <a:ext cx="1157888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OTLSHAPE_T_57647aca8e0a4f08ae6b5177c442ff12_HorizontalConnector1"/>
          <p:cNvCxnSpPr/>
          <p:nvPr>
            <p:custDataLst>
              <p:tags r:id="rId17"/>
            </p:custDataLst>
          </p:nvPr>
        </p:nvCxnSpPr>
        <p:spPr>
          <a:xfrm>
            <a:off x="1558248" y="5380355"/>
            <a:ext cx="469186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OTLSHAPE_T_4610327b07834e4ea639b1b62411f72d_HorizontalConnector1"/>
          <p:cNvCxnSpPr/>
          <p:nvPr>
            <p:custDataLst>
              <p:tags r:id="rId18"/>
            </p:custDataLst>
          </p:nvPr>
        </p:nvCxnSpPr>
        <p:spPr>
          <a:xfrm flipH="1">
            <a:off x="2027434" y="5113655"/>
            <a:ext cx="723640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OTLSHAPE_T_f555579400c84f8f9ed1bcf627d24b75_HorizontalConnector1"/>
          <p:cNvCxnSpPr/>
          <p:nvPr>
            <p:custDataLst>
              <p:tags r:id="rId19"/>
            </p:custDataLst>
          </p:nvPr>
        </p:nvCxnSpPr>
        <p:spPr>
          <a:xfrm flipH="1">
            <a:off x="1548779" y="4580255"/>
            <a:ext cx="481105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OTLSHAPE_T_9f47477033164473bbb532db5f35b4c3_HorizontalConnector1"/>
          <p:cNvCxnSpPr/>
          <p:nvPr>
            <p:custDataLst>
              <p:tags r:id="rId20"/>
            </p:custDataLst>
          </p:nvPr>
        </p:nvCxnSpPr>
        <p:spPr>
          <a:xfrm flipH="1">
            <a:off x="1070124" y="4313555"/>
            <a:ext cx="150515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OTLSHAPE_T_f0c8ea0496384749b28ccb8d8ebd20ce_HorizontalConnector1"/>
          <p:cNvCxnSpPr/>
          <p:nvPr>
            <p:custDataLst>
              <p:tags r:id="rId21"/>
            </p:custDataLst>
          </p:nvPr>
        </p:nvCxnSpPr>
        <p:spPr>
          <a:xfrm flipH="1">
            <a:off x="1070124" y="4046855"/>
            <a:ext cx="779504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90738-6321-4565-96B1-795D9BC56EC1}" type="slidenum">
              <a:rPr lang="fr-FR" smtClean="0"/>
              <a:t>6</a:t>
            </a:fld>
            <a:endParaRPr lang="fr-FR"/>
          </a:p>
        </p:txBody>
      </p:sp>
      <p:sp>
        <p:nvSpPr>
          <p:cNvPr id="3" name="OTLSHAPE_TB_00000000000000000000000000000000_LeftEndCaps"/>
          <p:cNvSpPr txBox="1"/>
          <p:nvPr>
            <p:custDataLst>
              <p:tags r:id="rId22"/>
            </p:custDataLst>
          </p:nvPr>
        </p:nvSpPr>
        <p:spPr>
          <a:xfrm>
            <a:off x="317500" y="3098969"/>
            <a:ext cx="451662" cy="279061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fr-FR" b="1" spc="-38" dirty="0" smtClean="0">
                <a:solidFill>
                  <a:srgbClr val="C0504D"/>
                </a:solidFill>
                <a:latin typeface="Calibri" panose="020F0502020204030204" pitchFamily="34" charset="0"/>
              </a:rPr>
              <a:t>2017</a:t>
            </a:r>
            <a:endParaRPr lang="fr-FR" b="1" spc="-38" dirty="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" name="OTLSHAPE_TB_00000000000000000000000000000000_RightEndCaps"/>
          <p:cNvSpPr txBox="1"/>
          <p:nvPr>
            <p:custDataLst>
              <p:tags r:id="rId23"/>
            </p:custDataLst>
          </p:nvPr>
        </p:nvSpPr>
        <p:spPr>
          <a:xfrm>
            <a:off x="11411034" y="3098969"/>
            <a:ext cx="451662" cy="279061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fr-FR" b="1" spc="-38" smtClean="0">
                <a:solidFill>
                  <a:srgbClr val="C0504D"/>
                </a:solidFill>
                <a:latin typeface="Calibri" panose="020F0502020204030204" pitchFamily="34" charset="0"/>
              </a:rPr>
              <a:t>2017</a:t>
            </a:r>
            <a:endParaRPr lang="fr-FR" b="1" spc="-38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" name="OTLSHAPE_TB_00000000000000000000000000000000_ScaleContainer"/>
          <p:cNvSpPr/>
          <p:nvPr>
            <p:custDataLst>
              <p:tags r:id="rId24"/>
            </p:custDataLst>
          </p:nvPr>
        </p:nvSpPr>
        <p:spPr>
          <a:xfrm>
            <a:off x="933365" y="3048000"/>
            <a:ext cx="10337800" cy="381000"/>
          </a:xfrm>
          <a:prstGeom prst="rect">
            <a:avLst/>
          </a:prstGeom>
          <a:gradFill flip="none" rotWithShape="1">
            <a:gsLst>
              <a:gs pos="0">
                <a:srgbClr val="44546A"/>
              </a:gs>
              <a:gs pos="0">
                <a:srgbClr val="44546A"/>
              </a:gs>
            </a:gsLst>
            <a:lin ang="5400000" scaled="1"/>
            <a:tileRect/>
          </a:gradFill>
          <a:ln w="19050" cap="flat" cmpd="sng" algn="ctr">
            <a:noFill/>
            <a:prstDash val="solid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OTLSHAPE_TB_00000000000000000000000000000000_ElapsedTime"/>
          <p:cNvSpPr/>
          <p:nvPr>
            <p:custDataLst>
              <p:tags r:id="rId25"/>
            </p:custDataLst>
          </p:nvPr>
        </p:nvSpPr>
        <p:spPr>
          <a:xfrm>
            <a:off x="933365" y="3352800"/>
            <a:ext cx="9271000" cy="76200"/>
          </a:xfrm>
          <a:prstGeom prst="rect">
            <a:avLst/>
          </a:prstGeom>
          <a:solidFill>
            <a:srgbClr val="FF0000">
              <a:alpha val="74902"/>
            </a:srgbClr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threePt" dir="t">
              <a:rot lat="0" lon="0" rev="0"/>
            </a:lightRig>
          </a:scene3d>
          <a:sp3d>
            <a:bevelT w="12700" h="13970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OTLSHAPE_TB_00000000000000000000000000000000_TodayMarkerShape"/>
          <p:cNvSpPr/>
          <p:nvPr>
            <p:custDataLst>
              <p:tags r:id="rId26"/>
            </p:custDataLst>
          </p:nvPr>
        </p:nvSpPr>
        <p:spPr>
          <a:xfrm>
            <a:off x="10144710" y="3429000"/>
            <a:ext cx="114300" cy="127000"/>
          </a:xfrm>
          <a:prstGeom prst="triangle">
            <a:avLst/>
          </a:prstGeom>
          <a:solidFill>
            <a:srgbClr val="FF0000"/>
          </a:solidFill>
          <a:ln w="19050" cap="flat" cmpd="sng" algn="ctr">
            <a:noFill/>
            <a:prstDash val="solid"/>
          </a:ln>
          <a:effectLst>
            <a:outerShdw>
              <a:scrgbClr r="0" g="0" b="0">
                <a:alpha val="50000"/>
              </a:scrgbClr>
            </a:outerShdw>
          </a:effectLst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OTLSHAPE_TB_00000000000000000000000000000000_TodayMarkerText"/>
          <p:cNvSpPr txBox="1"/>
          <p:nvPr>
            <p:custDataLst>
              <p:tags r:id="rId27"/>
            </p:custDataLst>
          </p:nvPr>
        </p:nvSpPr>
        <p:spPr>
          <a:xfrm>
            <a:off x="9836681" y="3556000"/>
            <a:ext cx="736600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fr-FR" sz="1200" spc="-6" smtClean="0">
                <a:solidFill>
                  <a:schemeClr val="dk1"/>
                </a:solidFill>
                <a:latin typeface="Calibri" panose="020F0502020204030204" pitchFamily="34" charset="0"/>
              </a:rPr>
              <a:t>Aujourd'hui</a:t>
            </a:r>
            <a:endParaRPr lang="fr-FR" sz="1200" spc="-6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9" name="OTLSHAPE_TB_00000000000000000000000000000000_TimescaleInterval1"/>
          <p:cNvSpPr txBox="1"/>
          <p:nvPr>
            <p:custDataLst>
              <p:tags r:id="rId28"/>
            </p:custDataLst>
          </p:nvPr>
        </p:nvSpPr>
        <p:spPr>
          <a:xfrm>
            <a:off x="996865" y="3145473"/>
            <a:ext cx="280398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fr-FR" sz="1200" spc="-12" smtClean="0">
                <a:solidFill>
                  <a:schemeClr val="lt1"/>
                </a:solidFill>
                <a:latin typeface="Calibri" panose="020F0502020204030204" pitchFamily="34" charset="0"/>
              </a:rPr>
              <a:t>janv.</a:t>
            </a:r>
            <a:endParaRPr lang="fr-FR" sz="1200" spc="-12">
              <a:solidFill>
                <a:schemeClr val="lt1"/>
              </a:solidFill>
              <a:latin typeface="Calibri" panose="020F0502020204030204" pitchFamily="34" charset="0"/>
            </a:endParaRPr>
          </a:p>
        </p:txBody>
      </p:sp>
      <p:cxnSp>
        <p:nvCxnSpPr>
          <p:cNvPr id="10" name="OTLSHAPE_TB_00000000000000000000000000000000_Separator1"/>
          <p:cNvCxnSpPr/>
          <p:nvPr>
            <p:custDataLst>
              <p:tags r:id="rId29"/>
            </p:custDataLst>
          </p:nvPr>
        </p:nvCxnSpPr>
        <p:spPr>
          <a:xfrm>
            <a:off x="3053122" y="3136900"/>
            <a:ext cx="0" cy="203200"/>
          </a:xfrm>
          <a:prstGeom prst="line">
            <a:avLst/>
          </a:prstGeom>
          <a:ln w="9525" cap="flat" cmpd="sng" algn="ctr">
            <a:solidFill>
              <a:schemeClr val="lt1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TLSHAPE_TB_00000000000000000000000000000000_TimescaleInterval2"/>
          <p:cNvSpPr txBox="1"/>
          <p:nvPr>
            <p:custDataLst>
              <p:tags r:id="rId30"/>
            </p:custDataLst>
          </p:nvPr>
        </p:nvSpPr>
        <p:spPr>
          <a:xfrm>
            <a:off x="3116623" y="3145473"/>
            <a:ext cx="255968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fr-FR" sz="1200" spc="-12" smtClean="0">
                <a:solidFill>
                  <a:schemeClr val="lt1"/>
                </a:solidFill>
                <a:latin typeface="Calibri" panose="020F0502020204030204" pitchFamily="34" charset="0"/>
              </a:rPr>
              <a:t>févr.</a:t>
            </a:r>
            <a:endParaRPr lang="fr-FR" sz="1200" spc="-12">
              <a:solidFill>
                <a:schemeClr val="lt1"/>
              </a:solidFill>
              <a:latin typeface="Calibri" panose="020F0502020204030204" pitchFamily="34" charset="0"/>
            </a:endParaRPr>
          </a:p>
        </p:txBody>
      </p:sp>
      <p:cxnSp>
        <p:nvCxnSpPr>
          <p:cNvPr id="12" name="OTLSHAPE_TB_00000000000000000000000000000000_Separator2"/>
          <p:cNvCxnSpPr/>
          <p:nvPr>
            <p:custDataLst>
              <p:tags r:id="rId31"/>
            </p:custDataLst>
          </p:nvPr>
        </p:nvCxnSpPr>
        <p:spPr>
          <a:xfrm>
            <a:off x="4967742" y="3136900"/>
            <a:ext cx="0" cy="203200"/>
          </a:xfrm>
          <a:prstGeom prst="line">
            <a:avLst/>
          </a:prstGeom>
          <a:ln w="9525" cap="flat" cmpd="sng" algn="ctr">
            <a:solidFill>
              <a:schemeClr val="lt1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TLSHAPE_TB_00000000000000000000000000000000_TimescaleInterval3"/>
          <p:cNvSpPr txBox="1"/>
          <p:nvPr>
            <p:custDataLst>
              <p:tags r:id="rId32"/>
            </p:custDataLst>
          </p:nvPr>
        </p:nvSpPr>
        <p:spPr>
          <a:xfrm>
            <a:off x="5031243" y="3145473"/>
            <a:ext cx="305276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fr-FR" sz="1200" spc="-16" smtClean="0">
                <a:solidFill>
                  <a:schemeClr val="lt1"/>
                </a:solidFill>
                <a:latin typeface="Calibri" panose="020F0502020204030204" pitchFamily="34" charset="0"/>
              </a:rPr>
              <a:t>mars</a:t>
            </a:r>
            <a:endParaRPr lang="fr-FR" sz="1200" spc="-16">
              <a:solidFill>
                <a:schemeClr val="lt1"/>
              </a:solidFill>
              <a:latin typeface="Calibri" panose="020F0502020204030204" pitchFamily="34" charset="0"/>
            </a:endParaRPr>
          </a:p>
        </p:txBody>
      </p:sp>
      <p:cxnSp>
        <p:nvCxnSpPr>
          <p:cNvPr id="14" name="OTLSHAPE_TB_00000000000000000000000000000000_Separator3"/>
          <p:cNvCxnSpPr/>
          <p:nvPr>
            <p:custDataLst>
              <p:tags r:id="rId33"/>
            </p:custDataLst>
          </p:nvPr>
        </p:nvCxnSpPr>
        <p:spPr>
          <a:xfrm>
            <a:off x="7087499" y="3136900"/>
            <a:ext cx="0" cy="203200"/>
          </a:xfrm>
          <a:prstGeom prst="line">
            <a:avLst/>
          </a:prstGeom>
          <a:ln w="9525" cap="flat" cmpd="sng" algn="ctr">
            <a:solidFill>
              <a:schemeClr val="lt1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TLSHAPE_TB_00000000000000000000000000000000_TimescaleInterval4"/>
          <p:cNvSpPr txBox="1"/>
          <p:nvPr>
            <p:custDataLst>
              <p:tags r:id="rId34"/>
            </p:custDataLst>
          </p:nvPr>
        </p:nvSpPr>
        <p:spPr>
          <a:xfrm>
            <a:off x="7151000" y="3145473"/>
            <a:ext cx="215900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fr-FR" sz="1200" spc="-14" smtClean="0">
                <a:solidFill>
                  <a:schemeClr val="lt1"/>
                </a:solidFill>
                <a:latin typeface="Calibri" panose="020F0502020204030204" pitchFamily="34" charset="0"/>
              </a:rPr>
              <a:t>avr.</a:t>
            </a:r>
            <a:endParaRPr lang="fr-FR" sz="1200" spc="-14">
              <a:solidFill>
                <a:schemeClr val="lt1"/>
              </a:solidFill>
              <a:latin typeface="Calibri" panose="020F0502020204030204" pitchFamily="34" charset="0"/>
            </a:endParaRPr>
          </a:p>
        </p:txBody>
      </p:sp>
      <p:cxnSp>
        <p:nvCxnSpPr>
          <p:cNvPr id="16" name="OTLSHAPE_TB_00000000000000000000000000000000_Separator4"/>
          <p:cNvCxnSpPr/>
          <p:nvPr>
            <p:custDataLst>
              <p:tags r:id="rId35"/>
            </p:custDataLst>
          </p:nvPr>
        </p:nvCxnSpPr>
        <p:spPr>
          <a:xfrm>
            <a:off x="9138877" y="3136900"/>
            <a:ext cx="0" cy="203200"/>
          </a:xfrm>
          <a:prstGeom prst="line">
            <a:avLst/>
          </a:prstGeom>
          <a:ln w="9525" cap="flat" cmpd="sng" algn="ctr">
            <a:solidFill>
              <a:schemeClr val="lt1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TLSHAPE_TB_00000000000000000000000000000000_TimescaleInterval5"/>
          <p:cNvSpPr txBox="1"/>
          <p:nvPr>
            <p:custDataLst>
              <p:tags r:id="rId36"/>
            </p:custDataLst>
          </p:nvPr>
        </p:nvSpPr>
        <p:spPr>
          <a:xfrm>
            <a:off x="9202378" y="3145473"/>
            <a:ext cx="231666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fr-FR" sz="1200" spc="-20" smtClean="0">
                <a:solidFill>
                  <a:schemeClr val="lt1"/>
                </a:solidFill>
                <a:latin typeface="Calibri" panose="020F0502020204030204" pitchFamily="34" charset="0"/>
              </a:rPr>
              <a:t>mai</a:t>
            </a:r>
            <a:endParaRPr lang="fr-FR" sz="1200" spc="-20">
              <a:solidFill>
                <a:schemeClr val="lt1"/>
              </a:solidFill>
              <a:latin typeface="Calibri" panose="020F0502020204030204" pitchFamily="34" charset="0"/>
            </a:endParaRPr>
          </a:p>
        </p:txBody>
      </p:sp>
      <p:sp>
        <p:nvSpPr>
          <p:cNvPr id="38" name="OTLSHAPE_T_f0c8ea0496384749b28ccb8d8ebd20ce_Shape"/>
          <p:cNvSpPr/>
          <p:nvPr>
            <p:custDataLst>
              <p:tags r:id="rId37"/>
            </p:custDataLst>
          </p:nvPr>
        </p:nvSpPr>
        <p:spPr>
          <a:xfrm>
            <a:off x="1070124" y="3945255"/>
            <a:ext cx="76200" cy="203200"/>
          </a:xfrm>
          <a:prstGeom prst="rect">
            <a:avLst/>
          </a:prstGeom>
          <a:solidFill>
            <a:srgbClr val="EA161E"/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OTLSHAPE_T_f0c8ea0496384749b28ccb8d8ebd20ce_ShapePercentage" hidden="1"/>
          <p:cNvSpPr/>
          <p:nvPr>
            <p:custDataLst>
              <p:tags r:id="rId38"/>
            </p:custDataLst>
          </p:nvPr>
        </p:nvSpPr>
        <p:spPr>
          <a:xfrm>
            <a:off x="1070124" y="3945255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OTLSHAPE_T_f0c8ea0496384749b28ccb8d8ebd20ce_Duration" hidden="1"/>
          <p:cNvSpPr txBox="1"/>
          <p:nvPr>
            <p:custDataLst>
              <p:tags r:id="rId39"/>
            </p:custDataLst>
          </p:nvPr>
        </p:nvSpPr>
        <p:spPr>
          <a:xfrm>
            <a:off x="0" y="3945255"/>
            <a:ext cx="304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fr-FR" sz="1000" smtClean="0">
                <a:solidFill>
                  <a:srgbClr val="C0504D"/>
                </a:solidFill>
                <a:latin typeface="Calibri" panose="020F0502020204030204" pitchFamily="34" charset="0"/>
              </a:rPr>
              <a:t>1 jour</a:t>
            </a:r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1" name="OTLSHAPE_T_f0c8ea0496384749b28ccb8d8ebd20ce_TextPercentage" hidden="1"/>
          <p:cNvSpPr txBox="1"/>
          <p:nvPr>
            <p:custDataLst>
              <p:tags r:id="rId40"/>
            </p:custDataLst>
          </p:nvPr>
        </p:nvSpPr>
        <p:spPr>
          <a:xfrm>
            <a:off x="0" y="41002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2" name="OTLSHAPE_T_f0c8ea0496384749b28ccb8d8ebd20ce_StartDate" hidden="1"/>
          <p:cNvSpPr txBox="1"/>
          <p:nvPr>
            <p:custDataLst>
              <p:tags r:id="rId41"/>
            </p:custDataLst>
          </p:nvPr>
        </p:nvSpPr>
        <p:spPr>
          <a:xfrm>
            <a:off x="0" y="41002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43" name="OTLSHAPE_T_f0c8ea0496384749b28ccb8d8ebd20ce_EndDate" hidden="1"/>
          <p:cNvSpPr txBox="1"/>
          <p:nvPr>
            <p:custDataLst>
              <p:tags r:id="rId42"/>
            </p:custDataLst>
          </p:nvPr>
        </p:nvSpPr>
        <p:spPr>
          <a:xfrm>
            <a:off x="0" y="41002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44" name="OTLSHAPE_T_f0c8ea0496384749b28ccb8d8ebd20ce_JoinedDate"/>
          <p:cNvSpPr txBox="1"/>
          <p:nvPr>
            <p:custDataLst>
              <p:tags r:id="rId43"/>
            </p:custDataLst>
          </p:nvPr>
        </p:nvSpPr>
        <p:spPr>
          <a:xfrm>
            <a:off x="1189303" y="3969343"/>
            <a:ext cx="495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1/3/2017</a:t>
            </a:r>
            <a:endParaRPr lang="fr-FR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45" name="OTLSHAPE_T_f0c8ea0496384749b28ccb8d8ebd20ce_Title"/>
          <p:cNvSpPr txBox="1"/>
          <p:nvPr>
            <p:custDataLst>
              <p:tags r:id="rId44"/>
            </p:custDataLst>
          </p:nvPr>
        </p:nvSpPr>
        <p:spPr>
          <a:xfrm>
            <a:off x="1814129" y="3961596"/>
            <a:ext cx="17272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100" b="1" spc="-6" dirty="0" smtClean="0">
                <a:solidFill>
                  <a:schemeClr val="dk1"/>
                </a:solidFill>
                <a:latin typeface="Calibri" panose="020F0502020204030204" pitchFamily="34" charset="0"/>
              </a:rPr>
              <a:t>Installation Windows 2012 R2</a:t>
            </a:r>
            <a:endParaRPr lang="fr-FR" sz="1100" b="1" spc="-6" dirty="0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46" name="OTLSHAPE_T_9f47477033164473bbb532db5f35b4c3_Shape"/>
          <p:cNvSpPr/>
          <p:nvPr>
            <p:custDataLst>
              <p:tags r:id="rId45"/>
            </p:custDataLst>
          </p:nvPr>
        </p:nvSpPr>
        <p:spPr>
          <a:xfrm>
            <a:off x="1070124" y="4211955"/>
            <a:ext cx="76200" cy="203200"/>
          </a:xfrm>
          <a:prstGeom prst="rect">
            <a:avLst/>
          </a:prstGeom>
          <a:solidFill>
            <a:srgbClr val="EA161E"/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OTLSHAPE_T_9f47477033164473bbb532db5f35b4c3_ShapePercentage" hidden="1"/>
          <p:cNvSpPr/>
          <p:nvPr>
            <p:custDataLst>
              <p:tags r:id="rId46"/>
            </p:custDataLst>
          </p:nvPr>
        </p:nvSpPr>
        <p:spPr>
          <a:xfrm>
            <a:off x="1070124" y="4211955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OTLSHAPE_T_9f47477033164473bbb532db5f35b4c3_Duration" hidden="1"/>
          <p:cNvSpPr txBox="1"/>
          <p:nvPr>
            <p:custDataLst>
              <p:tags r:id="rId47"/>
            </p:custDataLst>
          </p:nvPr>
        </p:nvSpPr>
        <p:spPr>
          <a:xfrm>
            <a:off x="0" y="4211955"/>
            <a:ext cx="304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fr-FR" sz="1000" smtClean="0">
                <a:solidFill>
                  <a:srgbClr val="C0504D"/>
                </a:solidFill>
                <a:latin typeface="Calibri" panose="020F0502020204030204" pitchFamily="34" charset="0"/>
              </a:rPr>
              <a:t>1 jour</a:t>
            </a:r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9" name="OTLSHAPE_T_9f47477033164473bbb532db5f35b4c3_TextPercentage" hidden="1"/>
          <p:cNvSpPr txBox="1"/>
          <p:nvPr>
            <p:custDataLst>
              <p:tags r:id="rId48"/>
            </p:custDataLst>
          </p:nvPr>
        </p:nvSpPr>
        <p:spPr>
          <a:xfrm>
            <a:off x="0" y="43669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0" name="OTLSHAPE_T_9f47477033164473bbb532db5f35b4c3_StartDate" hidden="1"/>
          <p:cNvSpPr txBox="1"/>
          <p:nvPr>
            <p:custDataLst>
              <p:tags r:id="rId49"/>
            </p:custDataLst>
          </p:nvPr>
        </p:nvSpPr>
        <p:spPr>
          <a:xfrm>
            <a:off x="0" y="43669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1" name="OTLSHAPE_T_9f47477033164473bbb532db5f35b4c3_EndDate" hidden="1"/>
          <p:cNvSpPr txBox="1"/>
          <p:nvPr>
            <p:custDataLst>
              <p:tags r:id="rId50"/>
            </p:custDataLst>
          </p:nvPr>
        </p:nvSpPr>
        <p:spPr>
          <a:xfrm>
            <a:off x="0" y="43669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2" name="OTLSHAPE_T_9f47477033164473bbb532db5f35b4c3_JoinedDate"/>
          <p:cNvSpPr txBox="1"/>
          <p:nvPr>
            <p:custDataLst>
              <p:tags r:id="rId51"/>
            </p:custDataLst>
          </p:nvPr>
        </p:nvSpPr>
        <p:spPr>
          <a:xfrm>
            <a:off x="1189303" y="4236043"/>
            <a:ext cx="495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1/3/2017</a:t>
            </a:r>
            <a:endParaRPr lang="fr-FR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3" name="OTLSHAPE_T_9f47477033164473bbb532db5f35b4c3_Title"/>
          <p:cNvSpPr txBox="1"/>
          <p:nvPr>
            <p:custDataLst>
              <p:tags r:id="rId52"/>
            </p:custDataLst>
          </p:nvPr>
        </p:nvSpPr>
        <p:spPr>
          <a:xfrm>
            <a:off x="1814134" y="4228296"/>
            <a:ext cx="11049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100" b="1" spc="-4" dirty="0" smtClean="0">
                <a:solidFill>
                  <a:schemeClr val="dk1"/>
                </a:solidFill>
                <a:latin typeface="Calibri" panose="020F0502020204030204" pitchFamily="34" charset="0"/>
              </a:rPr>
              <a:t>Installation Debian</a:t>
            </a:r>
            <a:endParaRPr lang="fr-FR" sz="1100" b="1" spc="-4" dirty="0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4" name="OTLSHAPE_T_f555579400c84f8f9ed1bcf627d24b75_Shape"/>
          <p:cNvSpPr/>
          <p:nvPr>
            <p:custDataLst>
              <p:tags r:id="rId53"/>
            </p:custDataLst>
          </p:nvPr>
        </p:nvSpPr>
        <p:spPr>
          <a:xfrm>
            <a:off x="1548779" y="4478655"/>
            <a:ext cx="76200" cy="203200"/>
          </a:xfrm>
          <a:prstGeom prst="rect">
            <a:avLst/>
          </a:prstGeom>
          <a:solidFill>
            <a:srgbClr val="EA161E"/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OTLSHAPE_T_f555579400c84f8f9ed1bcf627d24b75_ShapePercentage" hidden="1"/>
          <p:cNvSpPr/>
          <p:nvPr>
            <p:custDataLst>
              <p:tags r:id="rId54"/>
            </p:custDataLst>
          </p:nvPr>
        </p:nvSpPr>
        <p:spPr>
          <a:xfrm>
            <a:off x="1548779" y="4478655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OTLSHAPE_T_f555579400c84f8f9ed1bcf627d24b75_Duration" hidden="1"/>
          <p:cNvSpPr txBox="1"/>
          <p:nvPr>
            <p:custDataLst>
              <p:tags r:id="rId55"/>
            </p:custDataLst>
          </p:nvPr>
        </p:nvSpPr>
        <p:spPr>
          <a:xfrm>
            <a:off x="0" y="4478655"/>
            <a:ext cx="304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fr-FR" sz="1000" smtClean="0">
                <a:solidFill>
                  <a:srgbClr val="C0504D"/>
                </a:solidFill>
                <a:latin typeface="Calibri" panose="020F0502020204030204" pitchFamily="34" charset="0"/>
              </a:rPr>
              <a:t>1 jour</a:t>
            </a:r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7" name="OTLSHAPE_T_f555579400c84f8f9ed1bcf627d24b75_TextPercentage" hidden="1"/>
          <p:cNvSpPr txBox="1"/>
          <p:nvPr>
            <p:custDataLst>
              <p:tags r:id="rId56"/>
            </p:custDataLst>
          </p:nvPr>
        </p:nvSpPr>
        <p:spPr>
          <a:xfrm>
            <a:off x="0" y="46336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8" name="OTLSHAPE_T_f555579400c84f8f9ed1bcf627d24b75_StartDate" hidden="1"/>
          <p:cNvSpPr txBox="1"/>
          <p:nvPr>
            <p:custDataLst>
              <p:tags r:id="rId57"/>
            </p:custDataLst>
          </p:nvPr>
        </p:nvSpPr>
        <p:spPr>
          <a:xfrm>
            <a:off x="0" y="46336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9" name="OTLSHAPE_T_f555579400c84f8f9ed1bcf627d24b75_EndDate" hidden="1"/>
          <p:cNvSpPr txBox="1"/>
          <p:nvPr>
            <p:custDataLst>
              <p:tags r:id="rId58"/>
            </p:custDataLst>
          </p:nvPr>
        </p:nvSpPr>
        <p:spPr>
          <a:xfrm>
            <a:off x="0" y="46336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60" name="OTLSHAPE_T_f555579400c84f8f9ed1bcf627d24b75_JoinedDate"/>
          <p:cNvSpPr txBox="1"/>
          <p:nvPr>
            <p:custDataLst>
              <p:tags r:id="rId59"/>
            </p:custDataLst>
          </p:nvPr>
        </p:nvSpPr>
        <p:spPr>
          <a:xfrm>
            <a:off x="1667958" y="4502743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1/10/2017</a:t>
            </a:r>
            <a:endParaRPr lang="fr-FR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61" name="OTLSHAPE_T_f555579400c84f8f9ed1bcf627d24b75_Title"/>
          <p:cNvSpPr txBox="1"/>
          <p:nvPr>
            <p:custDataLst>
              <p:tags r:id="rId60"/>
            </p:custDataLst>
          </p:nvPr>
        </p:nvSpPr>
        <p:spPr>
          <a:xfrm>
            <a:off x="2406561" y="4494996"/>
            <a:ext cx="19050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100" b="1" spc="-4" dirty="0" smtClean="0">
                <a:solidFill>
                  <a:schemeClr val="dk1"/>
                </a:solidFill>
                <a:latin typeface="Calibri" panose="020F0502020204030204" pitchFamily="34" charset="0"/>
              </a:rPr>
              <a:t>Installation Active Directory (AD)</a:t>
            </a:r>
            <a:endParaRPr lang="fr-FR" sz="1100" b="1" spc="-4" dirty="0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62" name="OTLSHAPE_T_c1907944b83746a9a423e377960f60b1_Shape"/>
          <p:cNvSpPr/>
          <p:nvPr>
            <p:custDataLst>
              <p:tags r:id="rId61"/>
            </p:custDataLst>
          </p:nvPr>
        </p:nvSpPr>
        <p:spPr>
          <a:xfrm>
            <a:off x="1548779" y="4745355"/>
            <a:ext cx="76200" cy="203200"/>
          </a:xfrm>
          <a:prstGeom prst="rect">
            <a:avLst/>
          </a:prstGeom>
          <a:solidFill>
            <a:srgbClr val="EA161E"/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3" name="OTLSHAPE_T_c1907944b83746a9a423e377960f60b1_ShapePercentage" hidden="1"/>
          <p:cNvSpPr/>
          <p:nvPr>
            <p:custDataLst>
              <p:tags r:id="rId62"/>
            </p:custDataLst>
          </p:nvPr>
        </p:nvSpPr>
        <p:spPr>
          <a:xfrm>
            <a:off x="1548779" y="4745355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4" name="OTLSHAPE_T_c1907944b83746a9a423e377960f60b1_Duration" hidden="1"/>
          <p:cNvSpPr txBox="1"/>
          <p:nvPr>
            <p:custDataLst>
              <p:tags r:id="rId63"/>
            </p:custDataLst>
          </p:nvPr>
        </p:nvSpPr>
        <p:spPr>
          <a:xfrm>
            <a:off x="0" y="4745355"/>
            <a:ext cx="304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fr-FR" sz="1000" smtClean="0">
                <a:solidFill>
                  <a:srgbClr val="C0504D"/>
                </a:solidFill>
                <a:latin typeface="Calibri" panose="020F0502020204030204" pitchFamily="34" charset="0"/>
              </a:rPr>
              <a:t>1 jour</a:t>
            </a:r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65" name="OTLSHAPE_T_c1907944b83746a9a423e377960f60b1_TextPercentage" hidden="1"/>
          <p:cNvSpPr txBox="1"/>
          <p:nvPr>
            <p:custDataLst>
              <p:tags r:id="rId64"/>
            </p:custDataLst>
          </p:nvPr>
        </p:nvSpPr>
        <p:spPr>
          <a:xfrm>
            <a:off x="0" y="49003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66" name="OTLSHAPE_T_c1907944b83746a9a423e377960f60b1_StartDate" hidden="1"/>
          <p:cNvSpPr txBox="1"/>
          <p:nvPr>
            <p:custDataLst>
              <p:tags r:id="rId65"/>
            </p:custDataLst>
          </p:nvPr>
        </p:nvSpPr>
        <p:spPr>
          <a:xfrm>
            <a:off x="0" y="49003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67" name="OTLSHAPE_T_c1907944b83746a9a423e377960f60b1_EndDate" hidden="1"/>
          <p:cNvSpPr txBox="1"/>
          <p:nvPr>
            <p:custDataLst>
              <p:tags r:id="rId66"/>
            </p:custDataLst>
          </p:nvPr>
        </p:nvSpPr>
        <p:spPr>
          <a:xfrm>
            <a:off x="0" y="49003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68" name="OTLSHAPE_T_c1907944b83746a9a423e377960f60b1_JoinedDate"/>
          <p:cNvSpPr txBox="1"/>
          <p:nvPr>
            <p:custDataLst>
              <p:tags r:id="rId67"/>
            </p:custDataLst>
          </p:nvPr>
        </p:nvSpPr>
        <p:spPr>
          <a:xfrm>
            <a:off x="1667958" y="4769443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1/10/2017</a:t>
            </a:r>
            <a:endParaRPr lang="fr-FR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69" name="OTLSHAPE_T_c1907944b83746a9a423e377960f60b1_Title"/>
          <p:cNvSpPr txBox="1"/>
          <p:nvPr>
            <p:custDataLst>
              <p:tags r:id="rId68"/>
            </p:custDataLst>
          </p:nvPr>
        </p:nvSpPr>
        <p:spPr>
          <a:xfrm>
            <a:off x="2406562" y="4761696"/>
            <a:ext cx="14605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100" b="1" spc="-4" dirty="0" smtClean="0">
                <a:solidFill>
                  <a:schemeClr val="dk1"/>
                </a:solidFill>
                <a:latin typeface="Calibri" panose="020F0502020204030204" pitchFamily="34" charset="0"/>
              </a:rPr>
              <a:t>Installation Service DHCP</a:t>
            </a:r>
            <a:endParaRPr lang="fr-FR" sz="1100" b="1" spc="-4" dirty="0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70" name="OTLSHAPE_T_4610327b07834e4ea639b1b62411f72d_Shape"/>
          <p:cNvSpPr/>
          <p:nvPr>
            <p:custDataLst>
              <p:tags r:id="rId69"/>
            </p:custDataLst>
          </p:nvPr>
        </p:nvSpPr>
        <p:spPr>
          <a:xfrm>
            <a:off x="2027434" y="5012055"/>
            <a:ext cx="76200" cy="203200"/>
          </a:xfrm>
          <a:prstGeom prst="rect">
            <a:avLst/>
          </a:prstGeom>
          <a:solidFill>
            <a:srgbClr val="02B2EE"/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1" name="OTLSHAPE_T_4610327b07834e4ea639b1b62411f72d_ShapePercentage" hidden="1"/>
          <p:cNvSpPr/>
          <p:nvPr>
            <p:custDataLst>
              <p:tags r:id="rId70"/>
            </p:custDataLst>
          </p:nvPr>
        </p:nvSpPr>
        <p:spPr>
          <a:xfrm>
            <a:off x="2027434" y="5012055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2" name="OTLSHAPE_T_4610327b07834e4ea639b1b62411f72d_Duration" hidden="1"/>
          <p:cNvSpPr txBox="1"/>
          <p:nvPr>
            <p:custDataLst>
              <p:tags r:id="rId71"/>
            </p:custDataLst>
          </p:nvPr>
        </p:nvSpPr>
        <p:spPr>
          <a:xfrm>
            <a:off x="0" y="5012055"/>
            <a:ext cx="304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fr-FR" sz="1000" smtClean="0">
                <a:solidFill>
                  <a:srgbClr val="C0504D"/>
                </a:solidFill>
                <a:latin typeface="Calibri" panose="020F0502020204030204" pitchFamily="34" charset="0"/>
              </a:rPr>
              <a:t>1 jour</a:t>
            </a:r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73" name="OTLSHAPE_T_4610327b07834e4ea639b1b62411f72d_TextPercentage" hidden="1"/>
          <p:cNvSpPr txBox="1"/>
          <p:nvPr>
            <p:custDataLst>
              <p:tags r:id="rId72"/>
            </p:custDataLst>
          </p:nvPr>
        </p:nvSpPr>
        <p:spPr>
          <a:xfrm>
            <a:off x="0" y="51670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74" name="OTLSHAPE_T_4610327b07834e4ea639b1b62411f72d_StartDate" hidden="1"/>
          <p:cNvSpPr txBox="1"/>
          <p:nvPr>
            <p:custDataLst>
              <p:tags r:id="rId73"/>
            </p:custDataLst>
          </p:nvPr>
        </p:nvSpPr>
        <p:spPr>
          <a:xfrm>
            <a:off x="0" y="51670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75" name="OTLSHAPE_T_4610327b07834e4ea639b1b62411f72d_EndDate" hidden="1"/>
          <p:cNvSpPr txBox="1"/>
          <p:nvPr>
            <p:custDataLst>
              <p:tags r:id="rId74"/>
            </p:custDataLst>
          </p:nvPr>
        </p:nvSpPr>
        <p:spPr>
          <a:xfrm>
            <a:off x="0" y="51670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76" name="OTLSHAPE_T_4610327b07834e4ea639b1b62411f72d_JoinedDate"/>
          <p:cNvSpPr txBox="1"/>
          <p:nvPr>
            <p:custDataLst>
              <p:tags r:id="rId75"/>
            </p:custDataLst>
          </p:nvPr>
        </p:nvSpPr>
        <p:spPr>
          <a:xfrm>
            <a:off x="2146613" y="5036143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1/17/2017</a:t>
            </a:r>
            <a:endParaRPr lang="fr-FR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77" name="OTLSHAPE_T_4610327b07834e4ea639b1b62411f72d_Title"/>
          <p:cNvSpPr txBox="1"/>
          <p:nvPr>
            <p:custDataLst>
              <p:tags r:id="rId76"/>
            </p:custDataLst>
          </p:nvPr>
        </p:nvSpPr>
        <p:spPr>
          <a:xfrm>
            <a:off x="2844445" y="5028396"/>
            <a:ext cx="26289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100" b="1" spc="-4" dirty="0" smtClean="0">
                <a:solidFill>
                  <a:schemeClr val="dk1"/>
                </a:solidFill>
                <a:latin typeface="Calibri" panose="020F0502020204030204" pitchFamily="34" charset="0"/>
              </a:rPr>
              <a:t>Création des groupes et utilisateurs dans l'AD</a:t>
            </a:r>
            <a:endParaRPr lang="fr-FR" sz="1100" b="1" spc="-4" dirty="0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78" name="OTLSHAPE_T_57647aca8e0a4f08ae6b5177c442ff12_Shape"/>
          <p:cNvSpPr/>
          <p:nvPr>
            <p:custDataLst>
              <p:tags r:id="rId77"/>
            </p:custDataLst>
          </p:nvPr>
        </p:nvSpPr>
        <p:spPr>
          <a:xfrm>
            <a:off x="2027434" y="5278755"/>
            <a:ext cx="76200" cy="203200"/>
          </a:xfrm>
          <a:prstGeom prst="rect">
            <a:avLst/>
          </a:prstGeom>
          <a:solidFill>
            <a:srgbClr val="96D642"/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9" name="OTLSHAPE_T_57647aca8e0a4f08ae6b5177c442ff12_ShapePercentage" hidden="1"/>
          <p:cNvSpPr/>
          <p:nvPr>
            <p:custDataLst>
              <p:tags r:id="rId78"/>
            </p:custDataLst>
          </p:nvPr>
        </p:nvSpPr>
        <p:spPr>
          <a:xfrm>
            <a:off x="2027434" y="5278755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0" name="OTLSHAPE_T_57647aca8e0a4f08ae6b5177c442ff12_Duration" hidden="1"/>
          <p:cNvSpPr txBox="1"/>
          <p:nvPr>
            <p:custDataLst>
              <p:tags r:id="rId79"/>
            </p:custDataLst>
          </p:nvPr>
        </p:nvSpPr>
        <p:spPr>
          <a:xfrm>
            <a:off x="0" y="5278755"/>
            <a:ext cx="304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fr-FR" sz="1000" smtClean="0">
                <a:solidFill>
                  <a:srgbClr val="C0504D"/>
                </a:solidFill>
                <a:latin typeface="Calibri" panose="020F0502020204030204" pitchFamily="34" charset="0"/>
              </a:rPr>
              <a:t>1 jour</a:t>
            </a:r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81" name="OTLSHAPE_T_57647aca8e0a4f08ae6b5177c442ff12_TextPercentage" hidden="1"/>
          <p:cNvSpPr txBox="1"/>
          <p:nvPr>
            <p:custDataLst>
              <p:tags r:id="rId80"/>
            </p:custDataLst>
          </p:nvPr>
        </p:nvSpPr>
        <p:spPr>
          <a:xfrm>
            <a:off x="0" y="54337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82" name="OTLSHAPE_T_57647aca8e0a4f08ae6b5177c442ff12_StartDate" hidden="1"/>
          <p:cNvSpPr txBox="1"/>
          <p:nvPr>
            <p:custDataLst>
              <p:tags r:id="rId81"/>
            </p:custDataLst>
          </p:nvPr>
        </p:nvSpPr>
        <p:spPr>
          <a:xfrm>
            <a:off x="0" y="54337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83" name="OTLSHAPE_T_57647aca8e0a4f08ae6b5177c442ff12_EndDate" hidden="1"/>
          <p:cNvSpPr txBox="1"/>
          <p:nvPr>
            <p:custDataLst>
              <p:tags r:id="rId82"/>
            </p:custDataLst>
          </p:nvPr>
        </p:nvSpPr>
        <p:spPr>
          <a:xfrm>
            <a:off x="0" y="54337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84" name="OTLSHAPE_T_57647aca8e0a4f08ae6b5177c442ff12_JoinedDate"/>
          <p:cNvSpPr txBox="1"/>
          <p:nvPr>
            <p:custDataLst>
              <p:tags r:id="rId83"/>
            </p:custDataLst>
          </p:nvPr>
        </p:nvSpPr>
        <p:spPr>
          <a:xfrm>
            <a:off x="2146613" y="5302843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1/17/2017</a:t>
            </a:r>
            <a:endParaRPr lang="fr-FR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85" name="OTLSHAPE_T_57647aca8e0a4f08ae6b5177c442ff12_Title"/>
          <p:cNvSpPr txBox="1"/>
          <p:nvPr>
            <p:custDataLst>
              <p:tags r:id="rId84"/>
            </p:custDataLst>
          </p:nvPr>
        </p:nvSpPr>
        <p:spPr>
          <a:xfrm>
            <a:off x="127000" y="5295096"/>
            <a:ext cx="14351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100" b="1" spc="-10" smtClean="0">
                <a:solidFill>
                  <a:schemeClr val="dk1"/>
                </a:solidFill>
                <a:latin typeface="Calibri" panose="020F0502020204030204" pitchFamily="34" charset="0"/>
              </a:rPr>
              <a:t>Test comptes utilisateurs</a:t>
            </a:r>
            <a:endParaRPr lang="fr-FR" sz="1100" b="1" spc="-10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86" name="OTLSHAPE_T_808615d4aa8148689c87882d0197c0b3_Shape"/>
          <p:cNvSpPr/>
          <p:nvPr>
            <p:custDataLst>
              <p:tags r:id="rId85"/>
            </p:custDataLst>
          </p:nvPr>
        </p:nvSpPr>
        <p:spPr>
          <a:xfrm>
            <a:off x="2437709" y="5545455"/>
            <a:ext cx="76200" cy="203200"/>
          </a:xfrm>
          <a:prstGeom prst="rect">
            <a:avLst/>
          </a:prstGeom>
          <a:solidFill>
            <a:srgbClr val="02B2EE"/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7" name="OTLSHAPE_T_808615d4aa8148689c87882d0197c0b3_ShapePercentage" hidden="1"/>
          <p:cNvSpPr/>
          <p:nvPr>
            <p:custDataLst>
              <p:tags r:id="rId86"/>
            </p:custDataLst>
          </p:nvPr>
        </p:nvSpPr>
        <p:spPr>
          <a:xfrm>
            <a:off x="2437709" y="5545455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8" name="OTLSHAPE_T_808615d4aa8148689c87882d0197c0b3_Duration" hidden="1"/>
          <p:cNvSpPr txBox="1"/>
          <p:nvPr>
            <p:custDataLst>
              <p:tags r:id="rId87"/>
            </p:custDataLst>
          </p:nvPr>
        </p:nvSpPr>
        <p:spPr>
          <a:xfrm>
            <a:off x="0" y="5545455"/>
            <a:ext cx="304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fr-FR" sz="1000" smtClean="0">
                <a:solidFill>
                  <a:srgbClr val="C0504D"/>
                </a:solidFill>
                <a:latin typeface="Calibri" panose="020F0502020204030204" pitchFamily="34" charset="0"/>
              </a:rPr>
              <a:t>1 jour</a:t>
            </a:r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89" name="OTLSHAPE_T_808615d4aa8148689c87882d0197c0b3_TextPercentage" hidden="1"/>
          <p:cNvSpPr txBox="1"/>
          <p:nvPr>
            <p:custDataLst>
              <p:tags r:id="rId88"/>
            </p:custDataLst>
          </p:nvPr>
        </p:nvSpPr>
        <p:spPr>
          <a:xfrm>
            <a:off x="0" y="57004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90" name="OTLSHAPE_T_808615d4aa8148689c87882d0197c0b3_StartDate" hidden="1"/>
          <p:cNvSpPr txBox="1"/>
          <p:nvPr>
            <p:custDataLst>
              <p:tags r:id="rId89"/>
            </p:custDataLst>
          </p:nvPr>
        </p:nvSpPr>
        <p:spPr>
          <a:xfrm>
            <a:off x="0" y="57004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91" name="OTLSHAPE_T_808615d4aa8148689c87882d0197c0b3_EndDate" hidden="1"/>
          <p:cNvSpPr txBox="1"/>
          <p:nvPr>
            <p:custDataLst>
              <p:tags r:id="rId90"/>
            </p:custDataLst>
          </p:nvPr>
        </p:nvSpPr>
        <p:spPr>
          <a:xfrm>
            <a:off x="0" y="57004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92" name="OTLSHAPE_T_808615d4aa8148689c87882d0197c0b3_JoinedDate"/>
          <p:cNvSpPr txBox="1"/>
          <p:nvPr>
            <p:custDataLst>
              <p:tags r:id="rId91"/>
            </p:custDataLst>
          </p:nvPr>
        </p:nvSpPr>
        <p:spPr>
          <a:xfrm>
            <a:off x="2556889" y="5569543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1/23/2017</a:t>
            </a:r>
            <a:endParaRPr lang="fr-FR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93" name="OTLSHAPE_T_808615d4aa8148689c87882d0197c0b3_Title"/>
          <p:cNvSpPr txBox="1"/>
          <p:nvPr>
            <p:custDataLst>
              <p:tags r:id="rId92"/>
            </p:custDataLst>
          </p:nvPr>
        </p:nvSpPr>
        <p:spPr>
          <a:xfrm>
            <a:off x="127000" y="5561796"/>
            <a:ext cx="11557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Création des quotas</a:t>
            </a:r>
            <a:endParaRPr lang="fr-FR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94" name="OTLSHAPE_T_7427ba0192614f7d86b165a6e7841d27_Shape"/>
          <p:cNvSpPr/>
          <p:nvPr>
            <p:custDataLst>
              <p:tags r:id="rId93"/>
            </p:custDataLst>
          </p:nvPr>
        </p:nvSpPr>
        <p:spPr>
          <a:xfrm>
            <a:off x="3463398" y="5812155"/>
            <a:ext cx="76200" cy="203200"/>
          </a:xfrm>
          <a:prstGeom prst="rect">
            <a:avLst/>
          </a:prstGeom>
          <a:solidFill>
            <a:srgbClr val="6F3198"/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5" name="OTLSHAPE_T_7427ba0192614f7d86b165a6e7841d27_ShapePercentage" hidden="1"/>
          <p:cNvSpPr/>
          <p:nvPr>
            <p:custDataLst>
              <p:tags r:id="rId94"/>
            </p:custDataLst>
          </p:nvPr>
        </p:nvSpPr>
        <p:spPr>
          <a:xfrm>
            <a:off x="3463398" y="5812155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6" name="OTLSHAPE_T_7427ba0192614f7d86b165a6e7841d27_Duration" hidden="1"/>
          <p:cNvSpPr txBox="1"/>
          <p:nvPr>
            <p:custDataLst>
              <p:tags r:id="rId95"/>
            </p:custDataLst>
          </p:nvPr>
        </p:nvSpPr>
        <p:spPr>
          <a:xfrm>
            <a:off x="0" y="5812155"/>
            <a:ext cx="304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fr-FR" sz="1000" smtClean="0">
                <a:solidFill>
                  <a:srgbClr val="C0504D"/>
                </a:solidFill>
                <a:latin typeface="Calibri" panose="020F0502020204030204" pitchFamily="34" charset="0"/>
              </a:rPr>
              <a:t>1 jour</a:t>
            </a:r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97" name="OTLSHAPE_T_7427ba0192614f7d86b165a6e7841d27_TextPercentage" hidden="1"/>
          <p:cNvSpPr txBox="1"/>
          <p:nvPr>
            <p:custDataLst>
              <p:tags r:id="rId96"/>
            </p:custDataLst>
          </p:nvPr>
        </p:nvSpPr>
        <p:spPr>
          <a:xfrm>
            <a:off x="0" y="59671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98" name="OTLSHAPE_T_7427ba0192614f7d86b165a6e7841d27_StartDate" hidden="1"/>
          <p:cNvSpPr txBox="1"/>
          <p:nvPr>
            <p:custDataLst>
              <p:tags r:id="rId97"/>
            </p:custDataLst>
          </p:nvPr>
        </p:nvSpPr>
        <p:spPr>
          <a:xfrm>
            <a:off x="0" y="59671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99" name="OTLSHAPE_T_7427ba0192614f7d86b165a6e7841d27_EndDate" hidden="1"/>
          <p:cNvSpPr txBox="1"/>
          <p:nvPr>
            <p:custDataLst>
              <p:tags r:id="rId98"/>
            </p:custDataLst>
          </p:nvPr>
        </p:nvSpPr>
        <p:spPr>
          <a:xfrm>
            <a:off x="0" y="59671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00" name="OTLSHAPE_T_7427ba0192614f7d86b165a6e7841d27_JoinedDate"/>
          <p:cNvSpPr txBox="1"/>
          <p:nvPr>
            <p:custDataLst>
              <p:tags r:id="rId99"/>
            </p:custDataLst>
          </p:nvPr>
        </p:nvSpPr>
        <p:spPr>
          <a:xfrm>
            <a:off x="3582578" y="5836243"/>
            <a:ext cx="495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2/7/2017</a:t>
            </a:r>
            <a:endParaRPr lang="fr-FR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01" name="OTLSHAPE_T_7427ba0192614f7d86b165a6e7841d27_Title"/>
          <p:cNvSpPr txBox="1"/>
          <p:nvPr>
            <p:custDataLst>
              <p:tags r:id="rId100"/>
            </p:custDataLst>
          </p:nvPr>
        </p:nvSpPr>
        <p:spPr>
          <a:xfrm>
            <a:off x="127000" y="5828496"/>
            <a:ext cx="29210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Script création des comptes et connexions réseaux</a:t>
            </a:r>
            <a:endParaRPr lang="fr-FR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102" name="OTLSHAPE_T_5f5187bb860246dd8c503e352757ceec_Shape"/>
          <p:cNvSpPr/>
          <p:nvPr>
            <p:custDataLst>
              <p:tags r:id="rId101"/>
            </p:custDataLst>
          </p:nvPr>
        </p:nvSpPr>
        <p:spPr>
          <a:xfrm>
            <a:off x="3873674" y="6078855"/>
            <a:ext cx="139700" cy="203200"/>
          </a:xfrm>
          <a:prstGeom prst="rect">
            <a:avLst/>
          </a:prstGeom>
          <a:solidFill>
            <a:srgbClr val="6F3198"/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3" name="OTLSHAPE_T_5f5187bb860246dd8c503e352757ceec_ShapePercentage" hidden="1"/>
          <p:cNvSpPr/>
          <p:nvPr>
            <p:custDataLst>
              <p:tags r:id="rId102"/>
            </p:custDataLst>
          </p:nvPr>
        </p:nvSpPr>
        <p:spPr>
          <a:xfrm>
            <a:off x="3873674" y="6078855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4" name="OTLSHAPE_T_5f5187bb860246dd8c503e352757ceec_Duration" hidden="1"/>
          <p:cNvSpPr txBox="1"/>
          <p:nvPr>
            <p:custDataLst>
              <p:tags r:id="rId103"/>
            </p:custDataLst>
          </p:nvPr>
        </p:nvSpPr>
        <p:spPr>
          <a:xfrm>
            <a:off x="0" y="6078855"/>
            <a:ext cx="3556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fr-FR" sz="1000" smtClean="0">
                <a:solidFill>
                  <a:srgbClr val="C0504D"/>
                </a:solidFill>
                <a:latin typeface="Calibri" panose="020F0502020204030204" pitchFamily="34" charset="0"/>
              </a:rPr>
              <a:t>2 jours</a:t>
            </a:r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05" name="OTLSHAPE_T_5f5187bb860246dd8c503e352757ceec_TextPercentage" hidden="1"/>
          <p:cNvSpPr txBox="1"/>
          <p:nvPr>
            <p:custDataLst>
              <p:tags r:id="rId104"/>
            </p:custDataLst>
          </p:nvPr>
        </p:nvSpPr>
        <p:spPr>
          <a:xfrm>
            <a:off x="0" y="62338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06" name="OTLSHAPE_T_5f5187bb860246dd8c503e352757ceec_StartDate" hidden="1"/>
          <p:cNvSpPr txBox="1"/>
          <p:nvPr>
            <p:custDataLst>
              <p:tags r:id="rId105"/>
            </p:custDataLst>
          </p:nvPr>
        </p:nvSpPr>
        <p:spPr>
          <a:xfrm>
            <a:off x="0" y="62338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07" name="OTLSHAPE_T_5f5187bb860246dd8c503e352757ceec_EndDate" hidden="1"/>
          <p:cNvSpPr txBox="1"/>
          <p:nvPr>
            <p:custDataLst>
              <p:tags r:id="rId106"/>
            </p:custDataLst>
          </p:nvPr>
        </p:nvSpPr>
        <p:spPr>
          <a:xfrm>
            <a:off x="0" y="62338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08" name="OTLSHAPE_T_5f5187bb860246dd8c503e352757ceec_JoinedDate"/>
          <p:cNvSpPr txBox="1"/>
          <p:nvPr>
            <p:custDataLst>
              <p:tags r:id="rId107"/>
            </p:custDataLst>
          </p:nvPr>
        </p:nvSpPr>
        <p:spPr>
          <a:xfrm>
            <a:off x="4061233" y="6102943"/>
            <a:ext cx="12065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000" spc="-6" smtClean="0">
                <a:solidFill>
                  <a:srgbClr val="1F497E"/>
                </a:solidFill>
                <a:latin typeface="Calibri" panose="020F0502020204030204" pitchFamily="34" charset="0"/>
              </a:rPr>
              <a:t>2/13/2017 - 2/14/2017</a:t>
            </a:r>
            <a:endParaRPr lang="fr-FR" sz="1000" spc="-6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09" name="OTLSHAPE_T_5f5187bb860246dd8c503e352757ceec_Title"/>
          <p:cNvSpPr txBox="1"/>
          <p:nvPr>
            <p:custDataLst>
              <p:tags r:id="rId108"/>
            </p:custDataLst>
          </p:nvPr>
        </p:nvSpPr>
        <p:spPr>
          <a:xfrm>
            <a:off x="127000" y="6095196"/>
            <a:ext cx="29210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Script création des comptes et connexions réseaux</a:t>
            </a:r>
            <a:endParaRPr lang="fr-FR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110" name="OTLSHAPE_T_de3d4e37c72d4d6f928884cd49d05d40_Shape"/>
          <p:cNvSpPr/>
          <p:nvPr>
            <p:custDataLst>
              <p:tags r:id="rId109"/>
            </p:custDataLst>
          </p:nvPr>
        </p:nvSpPr>
        <p:spPr>
          <a:xfrm>
            <a:off x="4899363" y="6345555"/>
            <a:ext cx="76200" cy="203200"/>
          </a:xfrm>
          <a:prstGeom prst="rect">
            <a:avLst/>
          </a:prstGeom>
          <a:solidFill>
            <a:srgbClr val="6F3198"/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1" name="OTLSHAPE_T_de3d4e37c72d4d6f928884cd49d05d40_ShapePercentage" hidden="1"/>
          <p:cNvSpPr/>
          <p:nvPr>
            <p:custDataLst>
              <p:tags r:id="rId110"/>
            </p:custDataLst>
          </p:nvPr>
        </p:nvSpPr>
        <p:spPr>
          <a:xfrm>
            <a:off x="4899363" y="6345555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2" name="OTLSHAPE_T_de3d4e37c72d4d6f928884cd49d05d40_Duration" hidden="1"/>
          <p:cNvSpPr txBox="1"/>
          <p:nvPr>
            <p:custDataLst>
              <p:tags r:id="rId111"/>
            </p:custDataLst>
          </p:nvPr>
        </p:nvSpPr>
        <p:spPr>
          <a:xfrm>
            <a:off x="0" y="6345555"/>
            <a:ext cx="304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fr-FR" sz="1000" smtClean="0">
                <a:solidFill>
                  <a:srgbClr val="C0504D"/>
                </a:solidFill>
                <a:latin typeface="Calibri" panose="020F0502020204030204" pitchFamily="34" charset="0"/>
              </a:rPr>
              <a:t>1 jour</a:t>
            </a:r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13" name="OTLSHAPE_T_de3d4e37c72d4d6f928884cd49d05d40_TextPercentage" hidden="1"/>
          <p:cNvSpPr txBox="1"/>
          <p:nvPr>
            <p:custDataLst>
              <p:tags r:id="rId112"/>
            </p:custDataLst>
          </p:nvPr>
        </p:nvSpPr>
        <p:spPr>
          <a:xfrm>
            <a:off x="0" y="65005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14" name="OTLSHAPE_T_de3d4e37c72d4d6f928884cd49d05d40_StartDate" hidden="1"/>
          <p:cNvSpPr txBox="1"/>
          <p:nvPr>
            <p:custDataLst>
              <p:tags r:id="rId113"/>
            </p:custDataLst>
          </p:nvPr>
        </p:nvSpPr>
        <p:spPr>
          <a:xfrm>
            <a:off x="0" y="65005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15" name="OTLSHAPE_T_de3d4e37c72d4d6f928884cd49d05d40_EndDate" hidden="1"/>
          <p:cNvSpPr txBox="1"/>
          <p:nvPr>
            <p:custDataLst>
              <p:tags r:id="rId114"/>
            </p:custDataLst>
          </p:nvPr>
        </p:nvSpPr>
        <p:spPr>
          <a:xfrm>
            <a:off x="0" y="65005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16" name="OTLSHAPE_T_de3d4e37c72d4d6f928884cd49d05d40_JoinedDate"/>
          <p:cNvSpPr txBox="1"/>
          <p:nvPr>
            <p:custDataLst>
              <p:tags r:id="rId115"/>
            </p:custDataLst>
          </p:nvPr>
        </p:nvSpPr>
        <p:spPr>
          <a:xfrm>
            <a:off x="5018543" y="6369643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2/28/2017</a:t>
            </a:r>
            <a:endParaRPr lang="fr-FR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17" name="OTLSHAPE_T_de3d4e37c72d4d6f928884cd49d05d40_Title"/>
          <p:cNvSpPr txBox="1"/>
          <p:nvPr>
            <p:custDataLst>
              <p:tags r:id="rId116"/>
            </p:custDataLst>
          </p:nvPr>
        </p:nvSpPr>
        <p:spPr>
          <a:xfrm>
            <a:off x="127000" y="6361896"/>
            <a:ext cx="29210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Script création des comptes et connexions réseaux</a:t>
            </a:r>
            <a:endParaRPr lang="fr-FR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118" name="OTLSHAPE_T_c7b5fbdc930d44759536b09a9f9909e3_Shape"/>
          <p:cNvSpPr/>
          <p:nvPr>
            <p:custDataLst>
              <p:tags r:id="rId117"/>
            </p:custDataLst>
          </p:nvPr>
        </p:nvSpPr>
        <p:spPr>
          <a:xfrm>
            <a:off x="5378018" y="6612255"/>
            <a:ext cx="76200" cy="203200"/>
          </a:xfrm>
          <a:prstGeom prst="rect">
            <a:avLst/>
          </a:prstGeom>
          <a:solidFill>
            <a:srgbClr val="6F3198"/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9" name="OTLSHAPE_T_c7b5fbdc930d44759536b09a9f9909e3_ShapePercentage" hidden="1"/>
          <p:cNvSpPr/>
          <p:nvPr>
            <p:custDataLst>
              <p:tags r:id="rId118"/>
            </p:custDataLst>
          </p:nvPr>
        </p:nvSpPr>
        <p:spPr>
          <a:xfrm>
            <a:off x="5378018" y="6612255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0" name="OTLSHAPE_T_c7b5fbdc930d44759536b09a9f9909e3_Duration" hidden="1"/>
          <p:cNvSpPr txBox="1"/>
          <p:nvPr>
            <p:custDataLst>
              <p:tags r:id="rId119"/>
            </p:custDataLst>
          </p:nvPr>
        </p:nvSpPr>
        <p:spPr>
          <a:xfrm>
            <a:off x="0" y="6612255"/>
            <a:ext cx="304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fr-FR" sz="1000" smtClean="0">
                <a:solidFill>
                  <a:srgbClr val="C0504D"/>
                </a:solidFill>
                <a:latin typeface="Calibri" panose="020F0502020204030204" pitchFamily="34" charset="0"/>
              </a:rPr>
              <a:t>1 jour</a:t>
            </a:r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21" name="OTLSHAPE_T_c7b5fbdc930d44759536b09a9f9909e3_TextPercentage" hidden="1"/>
          <p:cNvSpPr txBox="1"/>
          <p:nvPr>
            <p:custDataLst>
              <p:tags r:id="rId120"/>
            </p:custDataLst>
          </p:nvPr>
        </p:nvSpPr>
        <p:spPr>
          <a:xfrm>
            <a:off x="0" y="67672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22" name="OTLSHAPE_T_c7b5fbdc930d44759536b09a9f9909e3_StartDate" hidden="1"/>
          <p:cNvSpPr txBox="1"/>
          <p:nvPr>
            <p:custDataLst>
              <p:tags r:id="rId121"/>
            </p:custDataLst>
          </p:nvPr>
        </p:nvSpPr>
        <p:spPr>
          <a:xfrm>
            <a:off x="0" y="67672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23" name="OTLSHAPE_T_c7b5fbdc930d44759536b09a9f9909e3_EndDate" hidden="1"/>
          <p:cNvSpPr txBox="1"/>
          <p:nvPr>
            <p:custDataLst>
              <p:tags r:id="rId122"/>
            </p:custDataLst>
          </p:nvPr>
        </p:nvSpPr>
        <p:spPr>
          <a:xfrm>
            <a:off x="0" y="67672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24" name="OTLSHAPE_T_c7b5fbdc930d44759536b09a9f9909e3_JoinedDate"/>
          <p:cNvSpPr txBox="1"/>
          <p:nvPr>
            <p:custDataLst>
              <p:tags r:id="rId123"/>
            </p:custDataLst>
          </p:nvPr>
        </p:nvSpPr>
        <p:spPr>
          <a:xfrm>
            <a:off x="5497197" y="6636343"/>
            <a:ext cx="495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3/7/2017</a:t>
            </a:r>
            <a:endParaRPr lang="fr-FR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25" name="OTLSHAPE_T_c7b5fbdc930d44759536b09a9f9909e3_Title"/>
          <p:cNvSpPr txBox="1"/>
          <p:nvPr>
            <p:custDataLst>
              <p:tags r:id="rId124"/>
            </p:custDataLst>
          </p:nvPr>
        </p:nvSpPr>
        <p:spPr>
          <a:xfrm>
            <a:off x="127000" y="6628595"/>
            <a:ext cx="29210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Script création des comptes et connexions réseaux</a:t>
            </a:r>
            <a:endParaRPr lang="fr-FR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126" name="OTLSHAPE_T_0526f8186d82437b88abb30ef581d282_Shape"/>
          <p:cNvSpPr/>
          <p:nvPr>
            <p:custDataLst>
              <p:tags r:id="rId125"/>
            </p:custDataLst>
          </p:nvPr>
        </p:nvSpPr>
        <p:spPr>
          <a:xfrm>
            <a:off x="5856673" y="6878955"/>
            <a:ext cx="76200" cy="203200"/>
          </a:xfrm>
          <a:prstGeom prst="rect">
            <a:avLst/>
          </a:prstGeom>
          <a:solidFill>
            <a:srgbClr val="6F3198"/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7" name="OTLSHAPE_T_0526f8186d82437b88abb30ef581d282_ShapePercentage" hidden="1"/>
          <p:cNvSpPr/>
          <p:nvPr>
            <p:custDataLst>
              <p:tags r:id="rId126"/>
            </p:custDataLst>
          </p:nvPr>
        </p:nvSpPr>
        <p:spPr>
          <a:xfrm>
            <a:off x="5856673" y="6878955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8" name="OTLSHAPE_T_0526f8186d82437b88abb30ef581d282_Duration" hidden="1"/>
          <p:cNvSpPr txBox="1"/>
          <p:nvPr>
            <p:custDataLst>
              <p:tags r:id="rId127"/>
            </p:custDataLst>
          </p:nvPr>
        </p:nvSpPr>
        <p:spPr>
          <a:xfrm>
            <a:off x="0" y="6878955"/>
            <a:ext cx="304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fr-FR" sz="1000" smtClean="0">
                <a:solidFill>
                  <a:srgbClr val="C0504D"/>
                </a:solidFill>
                <a:latin typeface="Calibri" panose="020F0502020204030204" pitchFamily="34" charset="0"/>
              </a:rPr>
              <a:t>1 jour</a:t>
            </a:r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29" name="OTLSHAPE_T_0526f8186d82437b88abb30ef581d282_TextPercentage" hidden="1"/>
          <p:cNvSpPr txBox="1"/>
          <p:nvPr>
            <p:custDataLst>
              <p:tags r:id="rId128"/>
            </p:custDataLst>
          </p:nvPr>
        </p:nvSpPr>
        <p:spPr>
          <a:xfrm>
            <a:off x="0" y="70339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30" name="OTLSHAPE_T_0526f8186d82437b88abb30ef581d282_StartDate" hidden="1"/>
          <p:cNvSpPr txBox="1"/>
          <p:nvPr>
            <p:custDataLst>
              <p:tags r:id="rId129"/>
            </p:custDataLst>
          </p:nvPr>
        </p:nvSpPr>
        <p:spPr>
          <a:xfrm>
            <a:off x="0" y="70339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31" name="OTLSHAPE_T_0526f8186d82437b88abb30ef581d282_EndDate" hidden="1"/>
          <p:cNvSpPr txBox="1"/>
          <p:nvPr>
            <p:custDataLst>
              <p:tags r:id="rId130"/>
            </p:custDataLst>
          </p:nvPr>
        </p:nvSpPr>
        <p:spPr>
          <a:xfrm>
            <a:off x="0" y="70339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32" name="OTLSHAPE_T_0526f8186d82437b88abb30ef581d282_JoinedDate"/>
          <p:cNvSpPr txBox="1"/>
          <p:nvPr>
            <p:custDataLst>
              <p:tags r:id="rId131"/>
            </p:custDataLst>
          </p:nvPr>
        </p:nvSpPr>
        <p:spPr>
          <a:xfrm>
            <a:off x="5975852" y="6903043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3/14/2017</a:t>
            </a:r>
            <a:endParaRPr lang="fr-FR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33" name="OTLSHAPE_T_0526f8186d82437b88abb30ef581d282_Title"/>
          <p:cNvSpPr txBox="1"/>
          <p:nvPr>
            <p:custDataLst>
              <p:tags r:id="rId132"/>
            </p:custDataLst>
          </p:nvPr>
        </p:nvSpPr>
        <p:spPr>
          <a:xfrm>
            <a:off x="127000" y="6895295"/>
            <a:ext cx="29210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Script création des comptes et connexions réseaux</a:t>
            </a:r>
            <a:endParaRPr lang="fr-FR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134" name="OTLSHAPE_T_7e67014604b747a2939af72f91514c71_Shape"/>
          <p:cNvSpPr/>
          <p:nvPr>
            <p:custDataLst>
              <p:tags r:id="rId133"/>
            </p:custDataLst>
          </p:nvPr>
        </p:nvSpPr>
        <p:spPr>
          <a:xfrm>
            <a:off x="6813983" y="7145655"/>
            <a:ext cx="76200" cy="203200"/>
          </a:xfrm>
          <a:prstGeom prst="rect">
            <a:avLst/>
          </a:prstGeom>
          <a:solidFill>
            <a:srgbClr val="1AAA42"/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5" name="OTLSHAPE_T_7e67014604b747a2939af72f91514c71_ShapePercentage" hidden="1"/>
          <p:cNvSpPr/>
          <p:nvPr>
            <p:custDataLst>
              <p:tags r:id="rId134"/>
            </p:custDataLst>
          </p:nvPr>
        </p:nvSpPr>
        <p:spPr>
          <a:xfrm>
            <a:off x="6813983" y="7145655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6" name="OTLSHAPE_T_7e67014604b747a2939af72f91514c71_Duration" hidden="1"/>
          <p:cNvSpPr txBox="1"/>
          <p:nvPr>
            <p:custDataLst>
              <p:tags r:id="rId135"/>
            </p:custDataLst>
          </p:nvPr>
        </p:nvSpPr>
        <p:spPr>
          <a:xfrm>
            <a:off x="0" y="7145655"/>
            <a:ext cx="304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fr-FR" sz="1000" smtClean="0">
                <a:solidFill>
                  <a:srgbClr val="C0504D"/>
                </a:solidFill>
                <a:latin typeface="Calibri" panose="020F0502020204030204" pitchFamily="34" charset="0"/>
              </a:rPr>
              <a:t>1 jour</a:t>
            </a:r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37" name="OTLSHAPE_T_7e67014604b747a2939af72f91514c71_TextPercentage" hidden="1"/>
          <p:cNvSpPr txBox="1"/>
          <p:nvPr>
            <p:custDataLst>
              <p:tags r:id="rId136"/>
            </p:custDataLst>
          </p:nvPr>
        </p:nvSpPr>
        <p:spPr>
          <a:xfrm>
            <a:off x="0" y="73006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38" name="OTLSHAPE_T_7e67014604b747a2939af72f91514c71_StartDate" hidden="1"/>
          <p:cNvSpPr txBox="1"/>
          <p:nvPr>
            <p:custDataLst>
              <p:tags r:id="rId137"/>
            </p:custDataLst>
          </p:nvPr>
        </p:nvSpPr>
        <p:spPr>
          <a:xfrm>
            <a:off x="0" y="73006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39" name="OTLSHAPE_T_7e67014604b747a2939af72f91514c71_EndDate" hidden="1"/>
          <p:cNvSpPr txBox="1"/>
          <p:nvPr>
            <p:custDataLst>
              <p:tags r:id="rId138"/>
            </p:custDataLst>
          </p:nvPr>
        </p:nvSpPr>
        <p:spPr>
          <a:xfrm>
            <a:off x="0" y="73006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40" name="OTLSHAPE_T_7e67014604b747a2939af72f91514c71_JoinedDate"/>
          <p:cNvSpPr txBox="1"/>
          <p:nvPr>
            <p:custDataLst>
              <p:tags r:id="rId139"/>
            </p:custDataLst>
          </p:nvPr>
        </p:nvSpPr>
        <p:spPr>
          <a:xfrm>
            <a:off x="6933162" y="7169743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3/28/2017</a:t>
            </a:r>
            <a:endParaRPr lang="fr-FR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41" name="OTLSHAPE_T_7e67014604b747a2939af72f91514c71_Title"/>
          <p:cNvSpPr txBox="1"/>
          <p:nvPr>
            <p:custDataLst>
              <p:tags r:id="rId140"/>
            </p:custDataLst>
          </p:nvPr>
        </p:nvSpPr>
        <p:spPr>
          <a:xfrm>
            <a:off x="127000" y="7161995"/>
            <a:ext cx="23749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Création des stratégies de groupes (GPO)</a:t>
            </a:r>
            <a:endParaRPr lang="fr-FR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142" name="OTLSHAPE_T_5b7b27fbc6584a7da8a0e946b92d8285_Shape"/>
          <p:cNvSpPr/>
          <p:nvPr>
            <p:custDataLst>
              <p:tags r:id="rId141"/>
            </p:custDataLst>
          </p:nvPr>
        </p:nvSpPr>
        <p:spPr>
          <a:xfrm>
            <a:off x="7292638" y="7412355"/>
            <a:ext cx="76200" cy="203200"/>
          </a:xfrm>
          <a:prstGeom prst="rect">
            <a:avLst/>
          </a:prstGeom>
          <a:solidFill>
            <a:srgbClr val="1AAA42"/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3" name="OTLSHAPE_T_5b7b27fbc6584a7da8a0e946b92d8285_ShapePercentage" hidden="1"/>
          <p:cNvSpPr/>
          <p:nvPr>
            <p:custDataLst>
              <p:tags r:id="rId142"/>
            </p:custDataLst>
          </p:nvPr>
        </p:nvSpPr>
        <p:spPr>
          <a:xfrm>
            <a:off x="7292638" y="7412355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4" name="OTLSHAPE_T_5b7b27fbc6584a7da8a0e946b92d8285_Duration" hidden="1"/>
          <p:cNvSpPr txBox="1"/>
          <p:nvPr>
            <p:custDataLst>
              <p:tags r:id="rId143"/>
            </p:custDataLst>
          </p:nvPr>
        </p:nvSpPr>
        <p:spPr>
          <a:xfrm>
            <a:off x="0" y="7412355"/>
            <a:ext cx="304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fr-FR" sz="1000" smtClean="0">
                <a:solidFill>
                  <a:srgbClr val="C0504D"/>
                </a:solidFill>
                <a:latin typeface="Calibri" panose="020F0502020204030204" pitchFamily="34" charset="0"/>
              </a:rPr>
              <a:t>1 jour</a:t>
            </a:r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45" name="OTLSHAPE_T_5b7b27fbc6584a7da8a0e946b92d8285_TextPercentage" hidden="1"/>
          <p:cNvSpPr txBox="1"/>
          <p:nvPr>
            <p:custDataLst>
              <p:tags r:id="rId144"/>
            </p:custDataLst>
          </p:nvPr>
        </p:nvSpPr>
        <p:spPr>
          <a:xfrm>
            <a:off x="0" y="75673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46" name="OTLSHAPE_T_5b7b27fbc6584a7da8a0e946b92d8285_StartDate" hidden="1"/>
          <p:cNvSpPr txBox="1"/>
          <p:nvPr>
            <p:custDataLst>
              <p:tags r:id="rId145"/>
            </p:custDataLst>
          </p:nvPr>
        </p:nvSpPr>
        <p:spPr>
          <a:xfrm>
            <a:off x="0" y="75673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47" name="OTLSHAPE_T_5b7b27fbc6584a7da8a0e946b92d8285_EndDate" hidden="1"/>
          <p:cNvSpPr txBox="1"/>
          <p:nvPr>
            <p:custDataLst>
              <p:tags r:id="rId146"/>
            </p:custDataLst>
          </p:nvPr>
        </p:nvSpPr>
        <p:spPr>
          <a:xfrm>
            <a:off x="0" y="75673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48" name="OTLSHAPE_T_5b7b27fbc6584a7da8a0e946b92d8285_JoinedDate"/>
          <p:cNvSpPr txBox="1"/>
          <p:nvPr>
            <p:custDataLst>
              <p:tags r:id="rId147"/>
            </p:custDataLst>
          </p:nvPr>
        </p:nvSpPr>
        <p:spPr>
          <a:xfrm>
            <a:off x="7411817" y="7436443"/>
            <a:ext cx="495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4/4/2017</a:t>
            </a:r>
            <a:endParaRPr lang="fr-FR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49" name="OTLSHAPE_T_5b7b27fbc6584a7da8a0e946b92d8285_Title"/>
          <p:cNvSpPr txBox="1"/>
          <p:nvPr>
            <p:custDataLst>
              <p:tags r:id="rId148"/>
            </p:custDataLst>
          </p:nvPr>
        </p:nvSpPr>
        <p:spPr>
          <a:xfrm>
            <a:off x="127000" y="7428695"/>
            <a:ext cx="23749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Création des stratégies de groupes (GPO)</a:t>
            </a:r>
            <a:endParaRPr lang="fr-FR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150" name="OTLSHAPE_T_db06648504d24ea18b01a88872799f94_Shape"/>
          <p:cNvSpPr/>
          <p:nvPr>
            <p:custDataLst>
              <p:tags r:id="rId149"/>
            </p:custDataLst>
          </p:nvPr>
        </p:nvSpPr>
        <p:spPr>
          <a:xfrm>
            <a:off x="7771292" y="7679055"/>
            <a:ext cx="76200" cy="203200"/>
          </a:xfrm>
          <a:prstGeom prst="rect">
            <a:avLst/>
          </a:prstGeom>
          <a:solidFill>
            <a:srgbClr val="1AAA42"/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1" name="OTLSHAPE_T_db06648504d24ea18b01a88872799f94_ShapePercentage" hidden="1"/>
          <p:cNvSpPr/>
          <p:nvPr>
            <p:custDataLst>
              <p:tags r:id="rId150"/>
            </p:custDataLst>
          </p:nvPr>
        </p:nvSpPr>
        <p:spPr>
          <a:xfrm>
            <a:off x="7771292" y="7679055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2" name="OTLSHAPE_T_db06648504d24ea18b01a88872799f94_Duration" hidden="1"/>
          <p:cNvSpPr txBox="1"/>
          <p:nvPr>
            <p:custDataLst>
              <p:tags r:id="rId151"/>
            </p:custDataLst>
          </p:nvPr>
        </p:nvSpPr>
        <p:spPr>
          <a:xfrm>
            <a:off x="0" y="7679055"/>
            <a:ext cx="304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fr-FR" sz="1000" smtClean="0">
                <a:solidFill>
                  <a:srgbClr val="C0504D"/>
                </a:solidFill>
                <a:latin typeface="Calibri" panose="020F0502020204030204" pitchFamily="34" charset="0"/>
              </a:rPr>
              <a:t>1 jour</a:t>
            </a:r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53" name="OTLSHAPE_T_db06648504d24ea18b01a88872799f94_TextPercentage" hidden="1"/>
          <p:cNvSpPr txBox="1"/>
          <p:nvPr>
            <p:custDataLst>
              <p:tags r:id="rId152"/>
            </p:custDataLst>
          </p:nvPr>
        </p:nvSpPr>
        <p:spPr>
          <a:xfrm>
            <a:off x="0" y="78340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54" name="OTLSHAPE_T_db06648504d24ea18b01a88872799f94_StartDate" hidden="1"/>
          <p:cNvSpPr txBox="1"/>
          <p:nvPr>
            <p:custDataLst>
              <p:tags r:id="rId153"/>
            </p:custDataLst>
          </p:nvPr>
        </p:nvSpPr>
        <p:spPr>
          <a:xfrm>
            <a:off x="0" y="78340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55" name="OTLSHAPE_T_db06648504d24ea18b01a88872799f94_EndDate" hidden="1"/>
          <p:cNvSpPr txBox="1"/>
          <p:nvPr>
            <p:custDataLst>
              <p:tags r:id="rId154"/>
            </p:custDataLst>
          </p:nvPr>
        </p:nvSpPr>
        <p:spPr>
          <a:xfrm>
            <a:off x="0" y="78340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56" name="OTLSHAPE_T_db06648504d24ea18b01a88872799f94_JoinedDate"/>
          <p:cNvSpPr txBox="1"/>
          <p:nvPr>
            <p:custDataLst>
              <p:tags r:id="rId155"/>
            </p:custDataLst>
          </p:nvPr>
        </p:nvSpPr>
        <p:spPr>
          <a:xfrm>
            <a:off x="7890472" y="7703143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4/11/2017</a:t>
            </a:r>
            <a:endParaRPr lang="fr-FR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57" name="OTLSHAPE_T_db06648504d24ea18b01a88872799f94_Title"/>
          <p:cNvSpPr txBox="1"/>
          <p:nvPr>
            <p:custDataLst>
              <p:tags r:id="rId156"/>
            </p:custDataLst>
          </p:nvPr>
        </p:nvSpPr>
        <p:spPr>
          <a:xfrm>
            <a:off x="127000" y="7695395"/>
            <a:ext cx="23749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Création des stratégies de groupes (GPO)</a:t>
            </a:r>
            <a:endParaRPr lang="fr-FR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158" name="OTLSHAPE_T_87a1cb62183b49a5b4d766ef70698a0f_Shape"/>
          <p:cNvSpPr/>
          <p:nvPr>
            <p:custDataLst>
              <p:tags r:id="rId157"/>
            </p:custDataLst>
          </p:nvPr>
        </p:nvSpPr>
        <p:spPr>
          <a:xfrm>
            <a:off x="8728602" y="7945755"/>
            <a:ext cx="76200" cy="203200"/>
          </a:xfrm>
          <a:prstGeom prst="rect">
            <a:avLst/>
          </a:prstGeom>
          <a:solidFill>
            <a:srgbClr val="EA161E"/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9" name="OTLSHAPE_T_87a1cb62183b49a5b4d766ef70698a0f_ShapePercentage" hidden="1"/>
          <p:cNvSpPr/>
          <p:nvPr>
            <p:custDataLst>
              <p:tags r:id="rId158"/>
            </p:custDataLst>
          </p:nvPr>
        </p:nvSpPr>
        <p:spPr>
          <a:xfrm>
            <a:off x="8728602" y="7945755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0" name="OTLSHAPE_T_87a1cb62183b49a5b4d766ef70698a0f_Duration" hidden="1"/>
          <p:cNvSpPr txBox="1"/>
          <p:nvPr>
            <p:custDataLst>
              <p:tags r:id="rId159"/>
            </p:custDataLst>
          </p:nvPr>
        </p:nvSpPr>
        <p:spPr>
          <a:xfrm>
            <a:off x="0" y="7945755"/>
            <a:ext cx="304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fr-FR" sz="1000" smtClean="0">
                <a:solidFill>
                  <a:srgbClr val="C0504D"/>
                </a:solidFill>
                <a:latin typeface="Calibri" panose="020F0502020204030204" pitchFamily="34" charset="0"/>
              </a:rPr>
              <a:t>1 jour</a:t>
            </a:r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61" name="OTLSHAPE_T_87a1cb62183b49a5b4d766ef70698a0f_TextPercentage" hidden="1"/>
          <p:cNvSpPr txBox="1"/>
          <p:nvPr>
            <p:custDataLst>
              <p:tags r:id="rId160"/>
            </p:custDataLst>
          </p:nvPr>
        </p:nvSpPr>
        <p:spPr>
          <a:xfrm>
            <a:off x="0" y="81007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62" name="OTLSHAPE_T_87a1cb62183b49a5b4d766ef70698a0f_StartDate" hidden="1"/>
          <p:cNvSpPr txBox="1"/>
          <p:nvPr>
            <p:custDataLst>
              <p:tags r:id="rId161"/>
            </p:custDataLst>
          </p:nvPr>
        </p:nvSpPr>
        <p:spPr>
          <a:xfrm>
            <a:off x="0" y="81007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63" name="OTLSHAPE_T_87a1cb62183b49a5b4d766ef70698a0f_EndDate" hidden="1"/>
          <p:cNvSpPr txBox="1"/>
          <p:nvPr>
            <p:custDataLst>
              <p:tags r:id="rId162"/>
            </p:custDataLst>
          </p:nvPr>
        </p:nvSpPr>
        <p:spPr>
          <a:xfrm>
            <a:off x="0" y="81007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64" name="OTLSHAPE_T_87a1cb62183b49a5b4d766ef70698a0f_JoinedDate"/>
          <p:cNvSpPr txBox="1"/>
          <p:nvPr>
            <p:custDataLst>
              <p:tags r:id="rId163"/>
            </p:custDataLst>
          </p:nvPr>
        </p:nvSpPr>
        <p:spPr>
          <a:xfrm>
            <a:off x="8847782" y="7969843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4/25/2017</a:t>
            </a:r>
            <a:endParaRPr lang="fr-FR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65" name="OTLSHAPE_T_87a1cb62183b49a5b4d766ef70698a0f_Title"/>
          <p:cNvSpPr txBox="1"/>
          <p:nvPr>
            <p:custDataLst>
              <p:tags r:id="rId164"/>
            </p:custDataLst>
          </p:nvPr>
        </p:nvSpPr>
        <p:spPr>
          <a:xfrm>
            <a:off x="127000" y="7962095"/>
            <a:ext cx="10795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100" b="1" spc="-6" smtClean="0">
                <a:solidFill>
                  <a:schemeClr val="dk1"/>
                </a:solidFill>
                <a:latin typeface="Calibri" panose="020F0502020204030204" pitchFamily="34" charset="0"/>
              </a:rPr>
              <a:t>Installation Samba</a:t>
            </a:r>
            <a:endParaRPr lang="fr-FR" sz="1100" b="1" spc="-6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166" name="OTLSHAPE_T_4c9a8ecc3ad5489b8470005c6fd60509_Shape"/>
          <p:cNvSpPr/>
          <p:nvPr>
            <p:custDataLst>
              <p:tags r:id="rId165"/>
            </p:custDataLst>
          </p:nvPr>
        </p:nvSpPr>
        <p:spPr>
          <a:xfrm>
            <a:off x="10164567" y="8212455"/>
            <a:ext cx="76200" cy="203200"/>
          </a:xfrm>
          <a:prstGeom prst="rect">
            <a:avLst/>
          </a:prstGeom>
          <a:solidFill>
            <a:srgbClr val="EA161E"/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7" name="OTLSHAPE_T_4c9a8ecc3ad5489b8470005c6fd60509_ShapePercentage" hidden="1"/>
          <p:cNvSpPr/>
          <p:nvPr>
            <p:custDataLst>
              <p:tags r:id="rId166"/>
            </p:custDataLst>
          </p:nvPr>
        </p:nvSpPr>
        <p:spPr>
          <a:xfrm>
            <a:off x="10164567" y="8212455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8" name="OTLSHAPE_T_4c9a8ecc3ad5489b8470005c6fd60509_Duration" hidden="1"/>
          <p:cNvSpPr txBox="1"/>
          <p:nvPr>
            <p:custDataLst>
              <p:tags r:id="rId167"/>
            </p:custDataLst>
          </p:nvPr>
        </p:nvSpPr>
        <p:spPr>
          <a:xfrm>
            <a:off x="0" y="8212455"/>
            <a:ext cx="304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fr-FR" sz="1000" smtClean="0">
                <a:solidFill>
                  <a:srgbClr val="C0504D"/>
                </a:solidFill>
                <a:latin typeface="Calibri" panose="020F0502020204030204" pitchFamily="34" charset="0"/>
              </a:rPr>
              <a:t>1 jour</a:t>
            </a:r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69" name="OTLSHAPE_T_4c9a8ecc3ad5489b8470005c6fd60509_TextPercentage" hidden="1"/>
          <p:cNvSpPr txBox="1"/>
          <p:nvPr>
            <p:custDataLst>
              <p:tags r:id="rId168"/>
            </p:custDataLst>
          </p:nvPr>
        </p:nvSpPr>
        <p:spPr>
          <a:xfrm>
            <a:off x="0" y="83674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70" name="OTLSHAPE_T_4c9a8ecc3ad5489b8470005c6fd60509_StartDate" hidden="1"/>
          <p:cNvSpPr txBox="1"/>
          <p:nvPr>
            <p:custDataLst>
              <p:tags r:id="rId169"/>
            </p:custDataLst>
          </p:nvPr>
        </p:nvSpPr>
        <p:spPr>
          <a:xfrm>
            <a:off x="0" y="83674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71" name="OTLSHAPE_T_4c9a8ecc3ad5489b8470005c6fd60509_EndDate" hidden="1"/>
          <p:cNvSpPr txBox="1"/>
          <p:nvPr>
            <p:custDataLst>
              <p:tags r:id="rId170"/>
            </p:custDataLst>
          </p:nvPr>
        </p:nvSpPr>
        <p:spPr>
          <a:xfrm>
            <a:off x="0" y="83674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72" name="OTLSHAPE_T_4c9a8ecc3ad5489b8470005c6fd60509_JoinedDate"/>
          <p:cNvSpPr txBox="1"/>
          <p:nvPr>
            <p:custDataLst>
              <p:tags r:id="rId171"/>
            </p:custDataLst>
          </p:nvPr>
        </p:nvSpPr>
        <p:spPr>
          <a:xfrm>
            <a:off x="10283747" y="8236543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5/16/2017</a:t>
            </a:r>
            <a:endParaRPr lang="fr-FR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73" name="OTLSHAPE_T_4c9a8ecc3ad5489b8470005c6fd60509_Title"/>
          <p:cNvSpPr txBox="1"/>
          <p:nvPr>
            <p:custDataLst>
              <p:tags r:id="rId172"/>
            </p:custDataLst>
          </p:nvPr>
        </p:nvSpPr>
        <p:spPr>
          <a:xfrm>
            <a:off x="127000" y="8228795"/>
            <a:ext cx="13716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Installation service web</a:t>
            </a:r>
            <a:endParaRPr lang="fr-FR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174" name="OTLSHAPE_T_cf09be5cba12419eb0f38129d314ed02_Shape"/>
          <p:cNvSpPr/>
          <p:nvPr>
            <p:custDataLst>
              <p:tags r:id="rId173"/>
            </p:custDataLst>
          </p:nvPr>
        </p:nvSpPr>
        <p:spPr>
          <a:xfrm>
            <a:off x="4899363" y="8479155"/>
            <a:ext cx="76200" cy="203200"/>
          </a:xfrm>
          <a:prstGeom prst="rect">
            <a:avLst/>
          </a:prstGeom>
          <a:solidFill>
            <a:srgbClr val="FEBA0A"/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5" name="OTLSHAPE_T_cf09be5cba12419eb0f38129d314ed02_ShapePercentage" hidden="1"/>
          <p:cNvSpPr/>
          <p:nvPr>
            <p:custDataLst>
              <p:tags r:id="rId174"/>
            </p:custDataLst>
          </p:nvPr>
        </p:nvSpPr>
        <p:spPr>
          <a:xfrm>
            <a:off x="4899363" y="8479155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6" name="OTLSHAPE_T_cf09be5cba12419eb0f38129d314ed02_Duration" hidden="1"/>
          <p:cNvSpPr txBox="1"/>
          <p:nvPr>
            <p:custDataLst>
              <p:tags r:id="rId175"/>
            </p:custDataLst>
          </p:nvPr>
        </p:nvSpPr>
        <p:spPr>
          <a:xfrm>
            <a:off x="0" y="8479155"/>
            <a:ext cx="304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fr-FR" sz="1000" smtClean="0">
                <a:solidFill>
                  <a:srgbClr val="C0504D"/>
                </a:solidFill>
                <a:latin typeface="Calibri" panose="020F0502020204030204" pitchFamily="34" charset="0"/>
              </a:rPr>
              <a:t>1 jour</a:t>
            </a:r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77" name="OTLSHAPE_T_cf09be5cba12419eb0f38129d314ed02_TextPercentage" hidden="1"/>
          <p:cNvSpPr txBox="1"/>
          <p:nvPr>
            <p:custDataLst>
              <p:tags r:id="rId176"/>
            </p:custDataLst>
          </p:nvPr>
        </p:nvSpPr>
        <p:spPr>
          <a:xfrm>
            <a:off x="0" y="86341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78" name="OTLSHAPE_T_cf09be5cba12419eb0f38129d314ed02_StartDate" hidden="1"/>
          <p:cNvSpPr txBox="1"/>
          <p:nvPr>
            <p:custDataLst>
              <p:tags r:id="rId177"/>
            </p:custDataLst>
          </p:nvPr>
        </p:nvSpPr>
        <p:spPr>
          <a:xfrm>
            <a:off x="0" y="86341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79" name="OTLSHAPE_T_cf09be5cba12419eb0f38129d314ed02_EndDate" hidden="1"/>
          <p:cNvSpPr txBox="1"/>
          <p:nvPr>
            <p:custDataLst>
              <p:tags r:id="rId178"/>
            </p:custDataLst>
          </p:nvPr>
        </p:nvSpPr>
        <p:spPr>
          <a:xfrm>
            <a:off x="0" y="86341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80" name="OTLSHAPE_T_cf09be5cba12419eb0f38129d314ed02_JoinedDate"/>
          <p:cNvSpPr txBox="1"/>
          <p:nvPr>
            <p:custDataLst>
              <p:tags r:id="rId179"/>
            </p:custDataLst>
          </p:nvPr>
        </p:nvSpPr>
        <p:spPr>
          <a:xfrm>
            <a:off x="5018543" y="8503243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2/28/2017</a:t>
            </a:r>
            <a:endParaRPr lang="fr-FR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81" name="OTLSHAPE_T_cf09be5cba12419eb0f38129d314ed02_Title"/>
          <p:cNvSpPr txBox="1"/>
          <p:nvPr>
            <p:custDataLst>
              <p:tags r:id="rId180"/>
            </p:custDataLst>
          </p:nvPr>
        </p:nvSpPr>
        <p:spPr>
          <a:xfrm>
            <a:off x="127000" y="8495495"/>
            <a:ext cx="14478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Gestion des imprimantes</a:t>
            </a:r>
            <a:endParaRPr lang="fr-FR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182" name="OTLSHAPE_T_9b40b6b4863841c88b6f20592a2acecd_Shape"/>
          <p:cNvSpPr/>
          <p:nvPr>
            <p:custDataLst>
              <p:tags r:id="rId181"/>
            </p:custDataLst>
          </p:nvPr>
        </p:nvSpPr>
        <p:spPr>
          <a:xfrm>
            <a:off x="5378018" y="8745855"/>
            <a:ext cx="76200" cy="203200"/>
          </a:xfrm>
          <a:prstGeom prst="rect">
            <a:avLst/>
          </a:prstGeom>
          <a:solidFill>
            <a:srgbClr val="FEBA0A"/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3" name="OTLSHAPE_T_9b40b6b4863841c88b6f20592a2acecd_ShapePercentage" hidden="1"/>
          <p:cNvSpPr/>
          <p:nvPr>
            <p:custDataLst>
              <p:tags r:id="rId182"/>
            </p:custDataLst>
          </p:nvPr>
        </p:nvSpPr>
        <p:spPr>
          <a:xfrm>
            <a:off x="5378018" y="8745855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4" name="OTLSHAPE_T_9b40b6b4863841c88b6f20592a2acecd_Duration" hidden="1"/>
          <p:cNvSpPr txBox="1"/>
          <p:nvPr>
            <p:custDataLst>
              <p:tags r:id="rId183"/>
            </p:custDataLst>
          </p:nvPr>
        </p:nvSpPr>
        <p:spPr>
          <a:xfrm>
            <a:off x="0" y="8745855"/>
            <a:ext cx="304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fr-FR" sz="1000" smtClean="0">
                <a:solidFill>
                  <a:srgbClr val="C0504D"/>
                </a:solidFill>
                <a:latin typeface="Calibri" panose="020F0502020204030204" pitchFamily="34" charset="0"/>
              </a:rPr>
              <a:t>1 jour</a:t>
            </a:r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85" name="OTLSHAPE_T_9b40b6b4863841c88b6f20592a2acecd_TextPercentage" hidden="1"/>
          <p:cNvSpPr txBox="1"/>
          <p:nvPr>
            <p:custDataLst>
              <p:tags r:id="rId184"/>
            </p:custDataLst>
          </p:nvPr>
        </p:nvSpPr>
        <p:spPr>
          <a:xfrm>
            <a:off x="0" y="89008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86" name="OTLSHAPE_T_9b40b6b4863841c88b6f20592a2acecd_StartDate" hidden="1"/>
          <p:cNvSpPr txBox="1"/>
          <p:nvPr>
            <p:custDataLst>
              <p:tags r:id="rId185"/>
            </p:custDataLst>
          </p:nvPr>
        </p:nvSpPr>
        <p:spPr>
          <a:xfrm>
            <a:off x="0" y="89008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87" name="OTLSHAPE_T_9b40b6b4863841c88b6f20592a2acecd_EndDate" hidden="1"/>
          <p:cNvSpPr txBox="1"/>
          <p:nvPr>
            <p:custDataLst>
              <p:tags r:id="rId186"/>
            </p:custDataLst>
          </p:nvPr>
        </p:nvSpPr>
        <p:spPr>
          <a:xfrm>
            <a:off x="0" y="89008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88" name="OTLSHAPE_T_9b40b6b4863841c88b6f20592a2acecd_JoinedDate"/>
          <p:cNvSpPr txBox="1"/>
          <p:nvPr>
            <p:custDataLst>
              <p:tags r:id="rId187"/>
            </p:custDataLst>
          </p:nvPr>
        </p:nvSpPr>
        <p:spPr>
          <a:xfrm>
            <a:off x="5497197" y="8769943"/>
            <a:ext cx="495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3/7/2017</a:t>
            </a:r>
            <a:endParaRPr lang="fr-FR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89" name="OTLSHAPE_T_9b40b6b4863841c88b6f20592a2acecd_Title"/>
          <p:cNvSpPr txBox="1"/>
          <p:nvPr>
            <p:custDataLst>
              <p:tags r:id="rId188"/>
            </p:custDataLst>
          </p:nvPr>
        </p:nvSpPr>
        <p:spPr>
          <a:xfrm>
            <a:off x="127000" y="8762195"/>
            <a:ext cx="14478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Gestion des imprimantes</a:t>
            </a:r>
            <a:endParaRPr lang="fr-FR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190" name="OTLSHAPE_T_09b16303f19c409d95ec851c056a118f_Shape"/>
          <p:cNvSpPr/>
          <p:nvPr>
            <p:custDataLst>
              <p:tags r:id="rId189"/>
            </p:custDataLst>
          </p:nvPr>
        </p:nvSpPr>
        <p:spPr>
          <a:xfrm>
            <a:off x="10164567" y="9012555"/>
            <a:ext cx="76200" cy="203200"/>
          </a:xfrm>
          <a:prstGeom prst="rect">
            <a:avLst/>
          </a:prstGeom>
          <a:solidFill>
            <a:schemeClr val="dk2"/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1" name="OTLSHAPE_T_09b16303f19c409d95ec851c056a118f_ShapePercentage" hidden="1"/>
          <p:cNvSpPr/>
          <p:nvPr>
            <p:custDataLst>
              <p:tags r:id="rId190"/>
            </p:custDataLst>
          </p:nvPr>
        </p:nvSpPr>
        <p:spPr>
          <a:xfrm>
            <a:off x="10164567" y="9012555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2" name="OTLSHAPE_T_09b16303f19c409d95ec851c056a118f_Duration" hidden="1"/>
          <p:cNvSpPr txBox="1"/>
          <p:nvPr>
            <p:custDataLst>
              <p:tags r:id="rId191"/>
            </p:custDataLst>
          </p:nvPr>
        </p:nvSpPr>
        <p:spPr>
          <a:xfrm>
            <a:off x="0" y="9012555"/>
            <a:ext cx="304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fr-FR" sz="1000" smtClean="0">
                <a:solidFill>
                  <a:srgbClr val="C0504D"/>
                </a:solidFill>
                <a:latin typeface="Calibri" panose="020F0502020204030204" pitchFamily="34" charset="0"/>
              </a:rPr>
              <a:t>1 jour</a:t>
            </a:r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93" name="OTLSHAPE_T_09b16303f19c409d95ec851c056a118f_TextPercentage" hidden="1"/>
          <p:cNvSpPr txBox="1"/>
          <p:nvPr>
            <p:custDataLst>
              <p:tags r:id="rId192"/>
            </p:custDataLst>
          </p:nvPr>
        </p:nvSpPr>
        <p:spPr>
          <a:xfrm>
            <a:off x="0" y="91675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94" name="OTLSHAPE_T_09b16303f19c409d95ec851c056a118f_StartDate" hidden="1"/>
          <p:cNvSpPr txBox="1"/>
          <p:nvPr>
            <p:custDataLst>
              <p:tags r:id="rId193"/>
            </p:custDataLst>
          </p:nvPr>
        </p:nvSpPr>
        <p:spPr>
          <a:xfrm>
            <a:off x="0" y="91675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95" name="OTLSHAPE_T_09b16303f19c409d95ec851c056a118f_EndDate" hidden="1"/>
          <p:cNvSpPr txBox="1"/>
          <p:nvPr>
            <p:custDataLst>
              <p:tags r:id="rId194"/>
            </p:custDataLst>
          </p:nvPr>
        </p:nvSpPr>
        <p:spPr>
          <a:xfrm>
            <a:off x="0" y="91675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96" name="OTLSHAPE_T_09b16303f19c409d95ec851c056a118f_JoinedDate"/>
          <p:cNvSpPr txBox="1"/>
          <p:nvPr>
            <p:custDataLst>
              <p:tags r:id="rId195"/>
            </p:custDataLst>
          </p:nvPr>
        </p:nvSpPr>
        <p:spPr>
          <a:xfrm>
            <a:off x="10283747" y="9036643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5/16/2017</a:t>
            </a:r>
            <a:endParaRPr lang="fr-FR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97" name="OTLSHAPE_T_09b16303f19c409d95ec851c056a118f_Title"/>
          <p:cNvSpPr txBox="1"/>
          <p:nvPr>
            <p:custDataLst>
              <p:tags r:id="rId196"/>
            </p:custDataLst>
          </p:nvPr>
        </p:nvSpPr>
        <p:spPr>
          <a:xfrm>
            <a:off x="127000" y="9028895"/>
            <a:ext cx="10541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100" b="1" spc="-6" smtClean="0">
                <a:solidFill>
                  <a:schemeClr val="dk1"/>
                </a:solidFill>
                <a:latin typeface="Calibri" panose="020F0502020204030204" pitchFamily="34" charset="0"/>
              </a:rPr>
              <a:t>Rédaction rapport</a:t>
            </a:r>
            <a:endParaRPr lang="fr-FR" sz="1100" b="1" spc="-6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198" name="OTLSHAPE_T_fa52a51f03ae4f16a7dba3d1f50f3d2c_Shape"/>
          <p:cNvSpPr/>
          <p:nvPr>
            <p:custDataLst>
              <p:tags r:id="rId197"/>
            </p:custDataLst>
          </p:nvPr>
        </p:nvSpPr>
        <p:spPr>
          <a:xfrm>
            <a:off x="10164567" y="9279255"/>
            <a:ext cx="76200" cy="203200"/>
          </a:xfrm>
          <a:prstGeom prst="rect">
            <a:avLst/>
          </a:prstGeom>
          <a:solidFill>
            <a:schemeClr val="dk2"/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9" name="OTLSHAPE_T_fa52a51f03ae4f16a7dba3d1f50f3d2c_ShapePercentage" hidden="1"/>
          <p:cNvSpPr/>
          <p:nvPr>
            <p:custDataLst>
              <p:tags r:id="rId198"/>
            </p:custDataLst>
          </p:nvPr>
        </p:nvSpPr>
        <p:spPr>
          <a:xfrm>
            <a:off x="10164567" y="9279255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0" name="OTLSHAPE_T_fa52a51f03ae4f16a7dba3d1f50f3d2c_Duration" hidden="1"/>
          <p:cNvSpPr txBox="1"/>
          <p:nvPr>
            <p:custDataLst>
              <p:tags r:id="rId199"/>
            </p:custDataLst>
          </p:nvPr>
        </p:nvSpPr>
        <p:spPr>
          <a:xfrm>
            <a:off x="0" y="9279255"/>
            <a:ext cx="304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fr-FR" sz="1000" smtClean="0">
                <a:solidFill>
                  <a:srgbClr val="C0504D"/>
                </a:solidFill>
                <a:latin typeface="Calibri" panose="020F0502020204030204" pitchFamily="34" charset="0"/>
              </a:rPr>
              <a:t>1 jour</a:t>
            </a:r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201" name="OTLSHAPE_T_fa52a51f03ae4f16a7dba3d1f50f3d2c_TextPercentage" hidden="1"/>
          <p:cNvSpPr txBox="1"/>
          <p:nvPr>
            <p:custDataLst>
              <p:tags r:id="rId200"/>
            </p:custDataLst>
          </p:nvPr>
        </p:nvSpPr>
        <p:spPr>
          <a:xfrm>
            <a:off x="0" y="94342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202" name="OTLSHAPE_T_fa52a51f03ae4f16a7dba3d1f50f3d2c_StartDate" hidden="1"/>
          <p:cNvSpPr txBox="1"/>
          <p:nvPr>
            <p:custDataLst>
              <p:tags r:id="rId201"/>
            </p:custDataLst>
          </p:nvPr>
        </p:nvSpPr>
        <p:spPr>
          <a:xfrm>
            <a:off x="0" y="94342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203" name="OTLSHAPE_T_fa52a51f03ae4f16a7dba3d1f50f3d2c_EndDate" hidden="1"/>
          <p:cNvSpPr txBox="1"/>
          <p:nvPr>
            <p:custDataLst>
              <p:tags r:id="rId202"/>
            </p:custDataLst>
          </p:nvPr>
        </p:nvSpPr>
        <p:spPr>
          <a:xfrm>
            <a:off x="0" y="943428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fr-FR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204" name="OTLSHAPE_T_fa52a51f03ae4f16a7dba3d1f50f3d2c_JoinedDate"/>
          <p:cNvSpPr txBox="1"/>
          <p:nvPr>
            <p:custDataLst>
              <p:tags r:id="rId203"/>
            </p:custDataLst>
          </p:nvPr>
        </p:nvSpPr>
        <p:spPr>
          <a:xfrm>
            <a:off x="10283747" y="9303343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5/16/2017</a:t>
            </a:r>
            <a:endParaRPr lang="fr-FR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205" name="OTLSHAPE_T_fa52a51f03ae4f16a7dba3d1f50f3d2c_Title"/>
          <p:cNvSpPr txBox="1"/>
          <p:nvPr>
            <p:custDataLst>
              <p:tags r:id="rId204"/>
            </p:custDataLst>
          </p:nvPr>
        </p:nvSpPr>
        <p:spPr>
          <a:xfrm>
            <a:off x="127000" y="9295595"/>
            <a:ext cx="9906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fr-FR" sz="1100" b="1" spc="-6" smtClean="0">
                <a:solidFill>
                  <a:schemeClr val="dk1"/>
                </a:solidFill>
                <a:latin typeface="Calibri" panose="020F0502020204030204" pitchFamily="34" charset="0"/>
              </a:rPr>
              <a:t>Réalisation Devis</a:t>
            </a:r>
            <a:endParaRPr lang="fr-FR" sz="1100" b="1" spc="-6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84301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 smtClean="0"/>
              <a:t>Réseau entreprise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topologie réseau</a:t>
            </a:r>
            <a:endParaRPr lang="fr-FR" sz="360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>
                <a:solidFill>
                  <a:srgbClr val="346492">
                    <a:lumMod val="60000"/>
                    <a:lumOff val="40000"/>
                  </a:srgbClr>
                </a:solidFill>
              </a:rPr>
              <a:pPr/>
              <a:t>7</a:t>
            </a:fld>
            <a:endParaRPr lang="fr-FR" dirty="0">
              <a:solidFill>
                <a:srgbClr val="346492">
                  <a:lumMod val="60000"/>
                  <a:lumOff val="40000"/>
                </a:srgbClr>
              </a:solidFill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7191" y="1857829"/>
            <a:ext cx="3518332" cy="3223028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3819" y="1857829"/>
            <a:ext cx="3518331" cy="3223027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503" y="3036433"/>
            <a:ext cx="2962275" cy="1133475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436502" y="4184422"/>
            <a:ext cx="2962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rgbClr val="FF0000"/>
                </a:solidFill>
              </a:rPr>
              <a:t>TOPOLOGIE EN BUS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3813819" y="5095659"/>
            <a:ext cx="3518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rgbClr val="FF0000"/>
                </a:solidFill>
              </a:rPr>
              <a:t>TOPOLOGIE EN ANNEAU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7747191" y="5095659"/>
            <a:ext cx="3518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rgbClr val="FF0000"/>
                </a:solidFill>
              </a:rPr>
              <a:t>TOPOLOGIE EN ETOILE</a:t>
            </a:r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223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6" presetClass="exit" presetSubtype="2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3" grpId="0"/>
      <p:bldP spid="13" grpId="1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/>
              <a:t>Réseau entreprise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3600" dirty="0" smtClean="0"/>
              <a:t>Topologie vlan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r>
              <a:rPr lang="fr-FR" dirty="0" smtClean="0"/>
              <a:t>Plusieurs sous-réseaux</a:t>
            </a:r>
          </a:p>
          <a:p>
            <a:r>
              <a:rPr lang="fr-FR" dirty="0" smtClean="0"/>
              <a:t>Plages réservées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>
                <a:solidFill>
                  <a:srgbClr val="346492">
                    <a:lumMod val="60000"/>
                    <a:lumOff val="40000"/>
                  </a:srgbClr>
                </a:solidFill>
              </a:rPr>
              <a:pPr/>
              <a:t>8</a:t>
            </a:fld>
            <a:endParaRPr lang="fr-FR" dirty="0">
              <a:solidFill>
                <a:srgbClr val="346492">
                  <a:lumMod val="60000"/>
                  <a:lumOff val="40000"/>
                </a:srgbClr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/>
          <a:srcRect l="28936" t="16906" r="28623" b="77987"/>
          <a:stretch/>
        </p:blipFill>
        <p:spPr>
          <a:xfrm>
            <a:off x="4235722" y="1700088"/>
            <a:ext cx="7332466" cy="2263721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5259256" y="3963809"/>
            <a:ext cx="5821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rgbClr val="FF0000"/>
                </a:solidFill>
              </a:rPr>
              <a:t>EXEMPLE DE SOUS-RESEAU</a:t>
            </a:r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1402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625" y="163286"/>
            <a:ext cx="10396882" cy="1694543"/>
          </a:xfrm>
        </p:spPr>
        <p:txBody>
          <a:bodyPr>
            <a:normAutofit/>
          </a:bodyPr>
          <a:lstStyle/>
          <a:p>
            <a:r>
              <a:rPr lang="fr-FR" sz="7200" dirty="0">
                <a:solidFill>
                  <a:srgbClr val="346492">
                    <a:lumMod val="60000"/>
                    <a:lumOff val="40000"/>
                  </a:srgbClr>
                </a:solidFill>
              </a:rPr>
              <a:t>Réseau entreprise </a:t>
            </a:r>
            <a:r>
              <a:rPr lang="fr-FR" sz="7200" dirty="0" smtClean="0">
                <a:solidFill>
                  <a:srgbClr val="346492">
                    <a:lumMod val="60000"/>
                    <a:lumOff val="40000"/>
                  </a:srgbClr>
                </a:solidFill>
              </a:rPr>
              <a:t/>
            </a:r>
            <a:br>
              <a:rPr lang="fr-FR" sz="7200" dirty="0" smtClean="0">
                <a:solidFill>
                  <a:srgbClr val="346492">
                    <a:lumMod val="60000"/>
                    <a:lumOff val="40000"/>
                  </a:srgbClr>
                </a:solidFill>
              </a:rPr>
            </a:br>
            <a:r>
              <a:rPr lang="fr-FR" sz="3600" dirty="0" smtClean="0"/>
              <a:t>Câble, RJ45 et fibre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r>
              <a:rPr lang="fr-FR" dirty="0" smtClean="0"/>
              <a:t>UTILISATION FIBRE</a:t>
            </a:r>
          </a:p>
          <a:p>
            <a:r>
              <a:rPr lang="fr-FR" dirty="0" smtClean="0"/>
              <a:t>CÂBLE Catégorie 6 FTP</a:t>
            </a:r>
          </a:p>
          <a:p>
            <a:r>
              <a:rPr lang="fr-FR" dirty="0" smtClean="0"/>
              <a:t>RJ45 POUR LES MACHINES</a:t>
            </a:r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86551" y="5757334"/>
            <a:ext cx="907186" cy="498470"/>
          </a:xfrm>
        </p:spPr>
        <p:txBody>
          <a:bodyPr/>
          <a:lstStyle/>
          <a:p>
            <a:fld id="{C0290738-6321-4565-96B1-795D9BC56EC1}" type="slidenum">
              <a:rPr lang="fr-FR" smtClean="0">
                <a:solidFill>
                  <a:srgbClr val="346492">
                    <a:lumMod val="60000"/>
                    <a:lumOff val="40000"/>
                  </a:srgbClr>
                </a:solidFill>
              </a:rPr>
              <a:pPr/>
              <a:t>9</a:t>
            </a:fld>
            <a:endParaRPr lang="fr-FR" dirty="0">
              <a:solidFill>
                <a:srgbClr val="346492">
                  <a:lumMod val="60000"/>
                  <a:lumOff val="40000"/>
                </a:srgbClr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676" y="1295669"/>
            <a:ext cx="5048250" cy="33909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4886" y="2019032"/>
            <a:ext cx="3399915" cy="3399915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6519" y="2020750"/>
            <a:ext cx="3399915" cy="3399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018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Q3VsdHVyZUluZm9OYW1lIjoiZnItRlIiLCJTdHlsZU5hbWUiOiJTdGFuZGFyZCIsIklzVGVtcGxhdGUiOmZhbHNlLCJWZXJzaW9uIjp7IiRpZCI6IjIiLCJWZXJzaW9uIjoiMy4wLjEiLCJPcmlnaW5hbEFzc2VtYmx5VmVyc2lvbiI6IjMuMDkuMDcuMDAiLCJFZGl0aW9uIjoiQmFzaWMiLCJJc1BsdXNFZGl0aW9uIjpmYWxzZX0sIkVmZmVjdCI6MSwiU3R5bGUiOnsiJGlkIjoiMyIsIlRpbWViYW5kU3R5bGUiOnsiJGlkIjoiNCIsIlNjYWxlTWFya2luZyI6MCwiU2hhcGUiOjAsIlNoYXBlU3R5bGUiOnsiJGlkIjoiNSIsIk1hcmdpbiI6eyIkaWQiOiI2IiwiVG9wIjowLCJMZWZ0IjoxMiwiUmlnaHQiOjEyLCJCb3R0b20iOjB9LCJQYWRkaW5nIjp7IiRpZCI6IjciLCJUb3AiOjUsIkxlZnQiOjAsIlJpZ2h0IjowLCJCb3R0b20iOjV9LCJCYWNrZ3JvdW5kIjp7IiRpZCI6IjgiLCJDb2xvciI6eyIkaWQiOiI5IiwiQSI6MjU1LCJSIjo2OCwiRyI6ODQsIkIiOjEwNn19LCJJc1Zpc2libGUiOnRydWUsIldpZHRoIjo4NTguMCwiSGVpZ2h0IjozMC4wLCJCb3JkZXJTdHlsZSI6eyIkaWQiOiIxMCIsIkxpbmVDb2xvciI6eyIkaWQiOiIxMSIsIiR0eXBlIjoiTkxSRS5Db21tb24uRG9tLlNvbGlkQ29sb3JCcnVzaCwgTkxSRS5Db21tb24iLCJDb2xvciI6eyIkaWQiOiIxMiIsIkEiOjI1NSwiUiI6MjU1LCJHIjowLCJCIjowfX0sIkxpbmVXZWlnaHQiOjAuMCwiTGluZVR5cGUiOjAsIlBhcmVudFN0eWxlIjpudWxsfSwiUGFyZW50U3R5bGUiOm51bGx9LCJSaWdodEVuZENhcHNTdHlsZSI6eyIkaWQiOiIxMyIsIkZvbnRTZXR0aW5ncyI6eyIkaWQiOiIxNCIsIkZvbnRTaXplIjoxOCwiRm9udE5hbWUiOiJDYWxpYnJpIiwiSXNCb2xkIjp0cnVlLCJJc0l0YWxpYyI6ZmFsc2UsIklzVW5kZXJsaW5lZCI6ZmFsc2UsIlBhcmVudFN0eWxlIjpudWxsfSwiQXV0b1NpemUiOjAsIkZvcmVncm91bmQiOnsiJGlkIjoiMTUiLCJDb2xvciI6eyIkaWQiOiIxNiIsIkEiOjI1NSwiUiI6MTkyLCJHIjo4MCwiQiI6Nzd9fSwiTWF4V2lkdGgiOiJJbmZpbml0eSIsIk1heEhlaWdodCI6IkluZmluaXR5IiwiU21hcnRGb3JlZ3JvdW5kSXNBY3RpdmUiOmZhbHNlLCJIb3Jpem9udGFsQWxpZ25tZW50IjowLCJWZXJ0aWNhbEFsaWdubWVudCI6MCwiU21hcnRGb3JlZ3JvdW5kIjpudWxsLCJNYXJnaW4iOnsiJGlkIjoiMTciLCJUb3AiOjAsIkxlZnQiOjAsIlJpZ2h0IjoyNSwiQm90dG9tIjowfSwiUGFkZGluZyI6eyIkaWQiOiIxOCIsIlRvcCI6MCwiTGVmdCI6MCwiUmlnaHQiOjAsIkJvdHRvbSI6MH0sIkJhY2tncm91bmQiOnsiJGlkIjoiMTkiLCJDb2xvciI6eyIkaWQiOiIyMCIsIkEiOjg5LCJSIjowLCJHIjowLCJCIjowfX0sIklzVmlzaWJsZSI6dHJ1ZSwiV2lkdGgiOjAuMCwiSGVpZ2h0IjowLjAsIkJvcmRlclN0eWxlIjpudWxsLCJQYXJlbnRTdHlsZSI6bnVsbH0sIkxlZnRFbmRDYXBzU3R5bGUiOnsiJGlkIjoiMjEiLCJGb250U2V0dGluZ3MiOnsiJGlkIjoiMjIiLCJGb250U2l6ZSI6MTgsIkZvbnROYW1lIjoiQ2FsaWJyaSIsIklzQm9sZCI6dHJ1ZSwiSXNJdGFsaWMiOmZhbHNlLCJJc1VuZGVybGluZWQiOmZhbHNlLCJQYXJlbnRTdHlsZSI6bnVsbH0sIkF1dG9TaXplIjowLCJGb3JlZ3JvdW5kIjp7IiRpZCI6IjIzIiwiQ29sb3IiOnsiJGlkIjoiMjQiLCJBIjoyNTUsIlIiOjE5MiwiRyI6ODAsIkIiOjc3fX0sIk1heFdpZHRoIjoiSW5maW5pdHkiLCJNYXhIZWlnaHQiOiJJbmZpbml0eSIsIlNtYXJ0Rm9yZWdyb3VuZElzQWN0aXZlIjpmYWxzZSwiSG9yaXpvbnRhbEFsaWdubWVudCI6MCwiVmVydGljYWxBbGlnbm1lbnQiOjAsIlNtYXJ0Rm9yZWdyb3VuZCI6bnVsbCwiTWFyZ2luIjp7IiRpZCI6IjI1IiwiVG9wIjowLCJMZWZ0IjoyNSwiUmlnaHQiOjAsIkJvdHRvbSI6MH0sIlBhZGRpbmciOnsiJGlkIjoiMjYiLCJUb3AiOjAsIkxlZnQiOjAsIlJpZ2h0IjowLCJCb3R0b20iOjB9LCJCYWNrZ3JvdW5kIjp7IiRpZCI6IjI3IiwiQ29sb3IiOnsiJHJlZiI6IjIwIn19LCJJc1Zpc2libGUiOnRydWUsIldpZHRoIjowLjAsIkhlaWdodCI6MC4wLCJCb3JkZXJTdHlsZSI6bnVsbCwiUGFyZW50U3R5bGUiOm51bGx9LCJUb2RheVRleHRTdHlsZSI6eyIkaWQiOiIyOCIsIkZvbnRTZXR0aW5ncyI6eyIkaWQiOiIyOSIsIkZvbnRTaXplIjoxMiwiRm9udE5hbWUiOiJDYWxpYnJpIiwiSXNCb2xkIjpmYWxzZSwiSXNJdGFsaWMiOmZhbHNlLCJJc1VuZGVybGluZWQiOmZhbHNlLCJQYXJlbnRTdHlsZSI6bnVsbH0sIkF1dG9TaXplIjowLCJGb3JlZ3JvdW5kIjp7IiRpZCI6IjMwIiwiQ29sb3IiOnsiJGlkIjoiMzEiLCJBIjoyNTUsIlIiOjAsIkciOjAsIkIiOjB9fSwiTWF4V2lkdGgiOjIwMC4wLCJNYXhIZWlnaHQiOiJJbmZpbml0eSIsIlNtYXJ0Rm9yZWdyb3VuZElzQWN0aXZlIjpmYWxzZSwiSG9yaXpvbnRhbEFsaWdubWVudCI6MCwiVmVydGljYWxBbGlnbm1lbnQiOjAsIlNtYXJ0Rm9yZWdyb3VuZCI6bnVsbCwiTWFyZ2luIjp7IiRpZCI6IjMyIiwiVG9wIjowLCJMZWZ0IjowLCJSaWdodCI6MCwiQm90dG9tIjowfSwiUGFkZGluZyI6eyIkaWQiOiIzMyIsIlRvcCI6MCwiTGVmdCI6MCwiUmlnaHQiOjAsIkJvdHRvbSI6MH0sIkJhY2tncm91bmQiOnsiJGlkIjoiMzQiLCJDb2xvciI6eyIkcmVmIjoiMjAifX0sIklzVmlzaWJsZSI6dHJ1ZSwiV2lkdGgiOjAuMCwiSGVpZ2h0IjowLjAsIkJvcmRlclN0eWxlIjpudWxsLCJQYXJlbnRTdHlsZSI6bnVsbH0sIlRvZGF5TWFya2VyU3R5bGUiOnsiJGlkIjoiMzUiLCJNYXJnaW4iOnsiJGlkIjoiMzYiLCJUb3AiOjAsIkxlZnQiOjAsIlJpZ2h0IjowLCJCb3R0b20iOjB9LCJQYWRkaW5nIjp7IiRpZCI6IjM3IiwiVG9wIjowLCJMZWZ0IjowLCJSaWdodCI6MCwiQm90dG9tIjowfSwiQmFja2dyb3VuZCI6eyIkaWQiOiIzOCIsIkNvbG9yIjp7IiRpZCI6IjM5IiwiQSI6MjU1LCJSIjoyNTUsIkciOjAsIkIiOjB9fSwiSXNWaXNpYmxlIjp0cnVlLCJXaWR0aCI6MC4wLCJIZWlnaHQiOjAuMCwiQm9yZGVyU3R5bGUiOm51bGwsIlBhcmVudFN0eWxlIjpudWxsfSwiU2NhbGVTdHlsZSI6eyIkaWQiOiI0MCIsIlNob3dTZWdtZW50U2VwYXJhdG9ycyI6dHJ1ZSwiU2VnbWVudFNlcGFyYXRvck9wYWNpdHkiOjMwLCJGb250U2V0dGluZ3MiOnsiJGlkIjoiNDEiLCJGb250U2l6ZSI6MTIsIkZvbnROYW1lIjoiQ2FsaWJyaSIsIklzQm9sZCI6ZmFsc2UsIklzSXRhbGljIjpmYWxzZSwiSXNVbmRlcmxpbmVkIjpmYWxzZSwiUGFyZW50U3R5bGUiOm51bGx9LCJBdXRvU2l6ZSI6MCwiRm9yZWdyb3VuZCI6eyIkaWQiOiI0MiIsIkNvbG9yIjp7IiRpZCI6IjQzIiwiQSI6MjU1LCJSIjoyNTUsIkciOjI1NSwiQiI6MjU1fX0sIk1heFdpZHRoIjoyMDAuMCwiTWF4SGVpZ2h0IjoiSW5maW5pdHkiLCJTbWFydEZvcmVncm91bmRJc0FjdGl2ZSI6ZmFsc2UsIkhvcml6b250YWxBbGlnbm1lbnQiOjAsIlZlcnRpY2FsQWxpZ25tZW50IjoxLCJTbWFydEZvcmVncm91bmQiOm51bGwsIk1hcmdpbiI6eyIkaWQiOiI0NCIsIlRvcCI6MCwiTGVmdCI6NSwiUmlnaHQiOjAsIkJvdHRvbSI6MH0sIlBhZGRpbmciOnsiJGlkIjoiNDUiLCJUb3AiOjAsIkxlZnQiOjAsIlJpZ2h0IjowLCJCb3R0b20iOjB9LCJCYWNrZ3JvdW5kIjp7IiRpZCI6IjQ2IiwiQ29sb3IiOnsiJHJlZiI6IjIwIn19LCJJc1Zpc2libGUiOnRydWUsIldpZHRoIjowLjAsIkhlaWdodCI6MC4wLCJCb3JkZXJTdHlsZSI6bnVsbCwiUGFyZW50U3R5bGUiOm51bGx9LCJFbGFwc2VkVGltZUJhY2tncm91bmQiOnsiJGlkIjoiNDciLCJDb2xvciI6eyIkaWQiOiI0OCIsIkEiOjE5MSwiUiI6MjU1LCJHIjowLCJCIjowfX0sIkFwcGVuZFllYXJPblllYXJDaGFuZ2UiOnRydWUsIkVsYXBzZWRUaW1lRm9ybWF0IjoyLCJUb2RheU1hcmtlclBvc2l0aW9uIjozLCJRdWlja1Bvc2l0aW9uIjoxLCJBYnNvbHV0ZVBvc2l0aW9uIjoyNDAuMCwiTWFyZ2luIjp7IiRpZCI6IjQ5IiwiVG9wIjowLCJMZWZ0IjoxMCwiUmlnaHQiOjEwLCJCb3R0b20iOjB9LCJQYWRkaW5nIjp7IiRpZCI6IjUwIiwiVG9wIjowLCJMZWZ0IjowLCJSaWdodCI6MCwiQm90dG9tIjowfSwiQmFja2dyb3VuZCI6eyIkaWQiOiI1MSIsIkNvbG9yIjp7IiRpZCI6IjUyIiwiQSI6MjU1LCJSIjozMSwiRyI6NzMsIkIiOjEyNX19LCJJc1Zpc2libGUiOnRydWUsIldpZHRoIjowLjAsIkhlaWdodCI6MC4wLCJCb3JkZXJTdHlsZSI6bnVsbCwiUGFyZW50U3R5bGUiOm51bGx9LCJEZWZhdWx0TWlsZXN0b25lU3R5bGUiOnsiJGlkIjoiNTMiLCJTaGFwZSI6MiwiQ29ubmVjdG9yTWFyZ2luIjp7IiRpZCI6IjU0IiwiVG9wIjowLCJMZWZ0IjoyLCJSaWdodCI6MiwiQm90dG9tIjowfSwiQ29ubmVjdG9yU3R5bGUiOnsiJGlkIjoiNTUiLCJMaW5lQ29sb3IiOnsiJGlkIjoiNTYiLCIkdHlwZSI6Ik5MUkUuQ29tbW9uLkRvbS5Tb2xpZENvbG9yQnJ1c2gsIE5MUkUuQ29tbW9uIiwiQ29sb3IiOnsiJGlkIjoiNTciLCJBIjoyNTUsIlIiOjMxLCJHIjo3MywiQiI6MTI2fX0sIkxpbmVXZWlnaHQiOjEuMCwiTGluZVR5cGUiOjAsIlBhcmVudFN0eWxlIjpudWxsfSwiSXNCZWxvd1RpbWViYW5kIjpmYWxzZSwiSGlkZURhdGUiOmZhbHNlLCJTaGFwZVNpemUiOjEsIlNwYWNpbmciOjEuMCwiUGFkZGluZyI6eyIkaWQiOiI1OCIsIlRvcCI6NywiTGVmdCI6MywiUmlnaHQiOjAsIkJvdHRvbSI6Mn0sIlNoYXBlU3R5bGUiOnsiJGlkIjoiNTkiLCJNYXJnaW4iOnsiJGlkIjoiNjAiLCJUb3AiOjAsIkxlZnQiOjAsIlJpZ2h0IjowLCJCb3R0b20iOjB9LCJQYWRkaW5nIjp7IiRpZCI6IjYxIiwiVG9wIjowLCJMZWZ0IjowLCJSaWdodCI6MCwiQm90dG9tIjowfSwiQmFja2dyb3VuZCI6bnVsbCwiSXNWaXNpYmxlIjp0cnVlLCJXaWR0aCI6MTguMCwiSGVpZ2h0IjoyMC4wLCJCb3JkZXJTdHlsZSI6eyIkaWQiOiI2MiIsIkxpbmVDb2xvciI6eyIkaWQiOiI2MyIsIiR0eXBlIjoiTkxSRS5Db21tb24uRG9tLlNvbGlkQ29sb3JCcnVzaCwgTkxSRS5Db21tb24iLCJDb2xvciI6eyIkaWQiOiI2NCIsIkEiOjI1NSwiUiI6MjU1LCJHIjowLCJCIjowfX0sIkxpbmVXZWlnaHQiOjAuMCwiTGluZVR5cGUiOjAsIlBhcmVudFN0eWxlIjpudWxsfSwiUGFyZW50U3R5bGUiOm51bGx9LCJUaXRsZVN0eWxlIjp7IiRpZCI6IjY1IiwiRm9udFNldHRpbmdzIjp7IiRpZCI6IjY2IiwiRm9udFNpemUiOjExLCJGb250TmFtZSI6IkNhbGlicmkiLCJJc0JvbGQiOnRydWUsIklzSXRhbGljIjpmYWxzZSwiSXNVbmRlcmxpbmVkIjpmYWxzZSwiUGFyZW50U3R5bGUiOm51bGx9LCJBdXRvU2l6ZSI6MCwiRm9yZWdyb3VuZCI6eyIkaWQiOiI2NyIsIkNvbG9yIjp7IiRpZCI6IjY4IiwiQSI6MjU1LCJSIjowLCJHIjowLCJCIjowfX0sIk1heFdpZHRoIjoyMDAuMCwiTWF4SGVpZ2h0IjoiSW5maW5pdHkiLCJTbWFydEZvcmVncm91bmRJc0FjdGl2ZSI6ZmFsc2UsIkhvcml6b250YWxBbGlnbm1lbnQiOjAsIlZlcnRpY2FsQWxpZ25tZW50IjowLCJTbWFydEZvcmVncm91bmQiOm51bGwsIk1hcmdpbiI6eyIkaWQiOiI2OSIsIlRvcCI6MCwiTGVmdCI6MCwiUmlnaHQiOjAsIkJvdHRvbSI6MH0sIlBhZGRpbmciOnsiJGlkIjoiNzAiLCJUb3AiOjAsIkxlZnQiOjAsIlJpZ2h0IjowLCJCb3R0b20iOjB9LCJCYWNrZ3JvdW5kIjp7IiRpZCI6IjcxIiwiQ29sb3IiOnsiJHJlZiI6IjIwIn19LCJJc1Zpc2libGUiOnRydWUsIldpZHRoIjowLjAsIkhlaWdodCI6MC4wLCJCb3JkZXJTdHlsZSI6bnVsbCwiUGFyZW50U3R5bGUiOm51bGx9LCJEYXRlU3R5bGUiOnsiJGlkIjoiNzIiLCJGb250U2V0dGluZ3MiOnsiJGlkIjoiNzMiLCJGb250U2l6ZSI6MTAsIkZvbnROYW1lIjoiQ2FsaWJyaSIsIklzQm9sZCI6ZmFsc2UsIklzSXRhbGljIjpmYWxzZSwiSXNVbmRlcmxpbmVkIjpmYWxzZSwiUGFyZW50U3R5bGUiOm51bGx9LCJBdXRvU2l6ZSI6MCwiRm9yZWdyb3VuZCI6eyIkaWQiOiI3NCIsIkNvbG9yIjp7IiRpZCI6Ijc1IiwiQSI6MjU1LCJSIjozMSwiRyI6NzMsIkIiOjEyNn19LCJNYXhXaWR0aCI6MjAwLjAsIk1heEhlaWdodCI6IkluZmluaXR5IiwiU21hcnRGb3JlZ3JvdW5kSXNBY3RpdmUiOmZhbHNlLCJIb3Jpem9udGFsQWxpZ25tZW50IjowLCJWZXJ0aWNhbEFsaWdubWVudCI6MCwiU21hcnRGb3JlZ3JvdW5kIjpudWxsLCJNYXJnaW4iOnsiJGlkIjoiNzYiLCJUb3AiOjAsIkxlZnQiOjAsIlJpZ2h0IjowLCJCb3R0b20iOjB9LCJQYWRkaW5nIjp7IiRpZCI6Ijc3IiwiVG9wIjowLCJMZWZ0IjowLCJSaWdodCI6MCwiQm90dG9tIjowfSwiQmFja2dyb3VuZCI6eyIkaWQiOiI3OCIsIkNvbG9yIjp7IiRyZWYiOiIyMCJ9fSwiSXNWaXNpYmxlIjp0cnVlLCJXaWR0aCI6MC4wLCJIZWlnaHQiOjAuMCwiQm9yZGVyU3R5bGUiOm51bGwsIlBhcmVudFN0eWxlIjpudWxsfSwiRGF0ZUZvcm1hdCI6eyIkaWQiOiI3OSIsIkZvcm1hdFN0cmluZyI6Ik0vZC95eXl5IiwiU2VwYXJhdG9yIjoiLyIsIlVzZUludGVybmF0aW9uYWxEYXRlRm9ybWF0IjpmYWxzZX0sIklzVmlzaWJsZSI6dHJ1ZSwiUGFyZW50U3R5bGUiOm51bGx9LCJEZWZhdWx0VGFza1N0eWxlIjp7IiRpZCI6IjgwIiwiU2hhcGUiOjAsIlNoYXBlVGhpY2tuZXNzIjoxLCJEdXJhdGlvbkZvcm1hdCI6MCwiSW5jbHVkZU5vbldvcmtpbmdEYXlzSW5EdXJhdGlvbiI6dHJ1ZSwiUGVyY2VudGFnZUNvbXBsZXRlU3R5bGUiOnsiJGlkIjoiODEiLCJGb250U2V0dGluZ3MiOnsiJGlkIjoiODIiLCJGb250U2l6ZSI6MTAsIkZvbnROYW1lIjoiQ2FsaWJyaSIsIklzQm9sZCI6ZmFsc2UsIklzSXRhbGljIjpmYWxzZSwiSXNVbmRlcmxpbmVkIjpmYWxzZSwiUGFyZW50U3R5bGUiOm51bGx9LCJBdXRvU2l6ZSI6MCwiRm9yZWdyb3VuZCI6eyIkaWQiOiI4MyIsIkNvbG9yIjp7IiRpZCI6Ijg0IiwiQSI6MjU1LCJSIjoxOTIsIkciOjgwLCJCIjo3N319LCJNYXhXaWR0aCI6MjAwLjAsIk1heEhlaWdodCI6IkluZmluaXR5IiwiU21hcnRGb3JlZ3JvdW5kSXNBY3RpdmUiOmZhbHNlLCJIb3Jpem9udGFsQWxpZ25tZW50IjowLCJWZXJ0aWNhbEFsaWdubWVudCI6MCwiU21hcnRGb3JlZ3JvdW5kIjpudWxsLCJNYXJnaW4iOnsiJGlkIjoiODUiLCJUb3AiOjAsIkxlZnQiOjAsIlJpZ2h0IjowLCJCb3R0b20iOjB9LCJQYWRkaW5nIjp7IiRpZCI6Ijg2IiwiVG9wIjowLCJMZWZ0IjowLCJSaWdodCI6MCwiQm90dG9tIjowfSwiQmFja2dyb3VuZCI6eyIkaWQiOiI4NyIsIkNvbG9yIjp7IiRyZWYiOiIyMCJ9fSwiSXNWaXNpYmxlIjp0cnVlLCJXaWR0aCI6MC4wLCJIZWlnaHQiOjAuMCwiQm9yZGVyU3R5bGUiOm51bGwsIlBhcmVudFN0eWxlIjpudWxsfSwiRHVyYXRpb25TdHlsZSI6eyIkaWQiOiI4OCIsIkZvbnRTZXR0aW5ncyI6eyIkaWQiOiI4OSIsIkZvbnRTaXplIjoxMCwiRm9udE5hbWUiOiJDYWxpYnJpIiwiSXNCb2xkIjpmYWxzZSwiSXNJdGFsaWMiOmZhbHNlLCJJc1VuZGVybGluZWQiOmZhbHNlLCJQYXJlbnRTdHlsZSI6bnVsbH0sIkF1dG9TaXplIjowLCJGb3JlZ3JvdW5kIjp7IiRpZCI6IjkwIiwiQ29sb3IiOnsiJGlkIjoiOTEiLCJBIjoyNTUsIlIiOjE5MiwiRyI6ODAsIkIiOjc3fX0sIk1heFdpZHRoIjoyMDAuMCwiTWF4SGVpZ2h0IjoiSW5maW5pdHkiLCJTbWFydEZvcmVncm91bmRJc0FjdGl2ZSI6ZmFsc2UsIkhvcml6b250YWxBbGlnbm1lbnQiOjAsIlZlcnRpY2FsQWxpZ25tZW50IjowLCJTbWFydEZvcmVncm91bmQiOm51bGwsIk1hcmdpbiI6eyIkaWQiOiI5MiIsIlRvcCI6MCwiTGVmdCI6MCwiUmlnaHQiOjAsIkJvdHRvbSI6MH0sIlBhZGRpbmciOnsiJGlkIjoiOTMiLCJUb3AiOjAsIkxlZnQiOjAsIlJpZ2h0IjowLCJCb3R0b20iOjB9LCJCYWNrZ3JvdW5kIjp7IiRpZCI6Ijk0IiwiQ29sb3IiOnsiJHJlZiI6IjIwIn19LCJJc1Zpc2libGUiOnRydWUsIldpZHRoIjowLjAsIkhlaWdodCI6MC4wLCJCb3JkZXJTdHlsZSI6bnVsbCwiUGFyZW50U3R5bGUiOm51bGx9LCJIb3Jpem9udGFsQ29ubmVjdG9yU3R5bGUiOnsiJGlkIjoiOTUiLCJMaW5lQ29sb3IiOnsiJGlkIjoiOTYiLCIkdHlwZSI6Ik5MUkUuQ29tbW9uLkRvbS5Tb2xpZENvbG9yQnJ1c2gsIE5MUkUuQ29tbW9uIiwiQ29sb3IiOnsiJGlkIjoiOTciLCJBIjoyNTUsIlIiOjIwNCwiRyI6MjA0LCJCIjoyMDR9fSwiTGluZVdlaWdodCI6MS4wLCJMaW5lVHlwZSI6MCwiUGFyZW50U3R5bGUiOm51bGx9LCJWZXJ0aWNhbENvbm5lY3RvclN0eWxlIjp7IiRpZCI6Ijk4IiwiTGluZUNvbG9yIjp7IiRpZCI6Ijk5IiwiJHR5cGUiOiJOTFJFLkNvbW1vbi5Eb20uU29saWRDb2xvckJydXNoLCBOTFJFLkNvbW1vbiIsIkNvbG9yIjp7IiRpZCI6IjEwMCIsIkEiOjI1NSwiUiI6MjA0LCJHIjoyMDQsIkIiOjIwNH19LCJMaW5lV2VpZ2h0IjowLjAsIkxpbmVUeXBlIjowLCJQYXJlbnRTdHlsZSI6bnVsbH0sIk1hcmdpbiI6bnVsbCwiU3RhcnREYXRlUG9zaXRpb24iOjQsIkVuZERhdGVQb3NpdGlvbiI6NCwiVGl0bGVQb3NpdGlvbiI6NSwiRHVyYXRpb25Qb3NpdGlvbiI6NiwiUGVyY2VudGFnZUNvbXBsZXRlZFBvc2l0aW9uIjo2LCJTcGFjaW5nIjo1LCJJc0JlbG93VGltZWJhbmQiOnRydWUsIlBlcmNlbnRhZ2VDb21wbGV0ZVNoYXBlT3BhY2l0eSI6MzUsIlNoYXBlU3R5bGUiOnsiJGlkIjoiMTAxIiwiTWFyZ2luIjp7IiRpZCI6IjEwMiIsIlRvcCI6MCwiTGVmdCI6NCwiUmlnaHQiOjQsIkJvdHRvbSI6MH0sIlBhZGRpbmciOnsiJGlkIjoiMTAzIiwiVG9wIjowLCJMZWZ0IjowLCJSaWdodCI6MCwiQm90dG9tIjowfSwiQmFja2dyb3VuZCI6bnVsbCwiSXNWaXNpYmxlIjp0cnVlLCJXaWR0aCI6MC4wLCJIZWlnaHQiOjE2LjAsIkJvcmRlclN0eWxlIjp7IiRpZCI6IjEwNCIsIkxpbmVDb2xvciI6eyIkaWQiOiIxMDUiLCIkdHlwZSI6Ik5MUkUuQ29tbW9uLkRvbS5Tb2xpZENvbG9yQnJ1c2gsIE5MUkUuQ29tbW9uIiwiQ29sb3IiOnsiJGlkIjoiMTA2IiwiQSI6MjU1LCJSIjoyNTUsIkciOjAsIkIiOjB9fSwiTGluZVdlaWdodCI6MC4wLCJMaW5lVHlwZSI6MCwiUGFyZW50U3R5bGUiOm51bGx9LCJQYXJlbnRTdHlsZSI6bnVsbH0sIlRpdGxlU3R5bGUiOnsiJGlkIjoiMTA3IiwiRm9udFNldHRpbmdzIjp7IiRpZCI6IjEwOCIsIkZvbnRTaXplIjoxMSwiRm9udE5hbWUiOiJDYWxpYnJpIiwiSXNCb2xkIjp0cnVlLCJJc0l0YWxpYyI6ZmFsc2UsIklzVW5kZXJsaW5lZCI6ZmFsc2UsIlBhcmVudFN0eWxlIjpudWxsfSwiQXV0b1NpemUiOjAsIkZvcmVncm91bmQiOnsiJGlkIjoiMTA5IiwiQ29sb3IiOnsiJGlkIjoiMTEwIiwiQSI6MjU1LCJSIjowLCJHIjowLCJCIjowfX0sIk1heFdpZHRoIjo5NjAuMCwiTWF4SGVpZ2h0IjoiSW5maW5pdHkiLCJTbWFydEZvcmVncm91bmRJc0FjdGl2ZSI6ZmFsc2UsIkhvcml6b250YWxBbGlnbm1lbnQiOjAsIlZlcnRpY2FsQWxpZ25tZW50IjowLCJTbWFydEZvcmVncm91bmQiOm51bGwsIk1hcmdpbiI6eyIkaWQiOiIxMTEiLCJUb3AiOjAsIkxlZnQiOjAsIlJpZ2h0IjowLCJCb3R0b20iOjB9LCJQYWRkaW5nIjp7IiRpZCI6IjExMiIsIlRvcCI6MCwiTGVmdCI6MCwiUmlnaHQiOjAsIkJvdHRvbSI6MH0sIkJhY2tncm91bmQiOnsiJGlkIjoiMTEzIiwiQ29sb3IiOnsiJHJlZiI6IjIwIn19LCJJc1Zpc2libGUiOnRydWUsIldpZHRoIjowLjAsIkhlaWdodCI6MC4wLCJCb3JkZXJTdHlsZSI6bnVsbCwiUGFyZW50U3R5bGUiOm51bGx9LCJEYXRlU3R5bGUiOnsiJGlkIjoiMTE0IiwiRm9udFNldHRpbmdzIjp7IiRpZCI6IjExNSIsIkZvbnRTaXplIjoxMCwiRm9udE5hbWUiOiJDYWxpYnJpIiwiSXNCb2xkIjpmYWxzZSwiSXNJdGFsaWMiOmZhbHNlLCJJc1VuZGVybGluZWQiOmZhbHNlLCJQYXJlbnRTdHlsZSI6bnVsbH0sIkF1dG9TaXplIjowLCJGb3JlZ3JvdW5kIjp7IiRpZCI6IjExNiIsIkNvbG9yIjp7IiRpZCI6IjExNyIsIkEiOjI1NSwiUiI6MzEsIkciOjczLCJCIjoxMjZ9fSwiTWF4V2lkdGgiOjIwMC4wLCJNYXhIZWlnaHQiOiJJbmZpbml0eSIsIlNtYXJ0Rm9yZWdyb3VuZElzQWN0aXZlIjpmYWxzZSwiSG9yaXpvbnRhbEFsaWdubWVudCI6MCwiVmVydGljYWxBbGlnbm1lbnQiOjAsIlNtYXJ0Rm9yZWdyb3VuZCI6bnVsbCwiTWFyZ2luIjp7IiRpZCI6IjExOCIsIlRvcCI6MCwiTGVmdCI6MCwiUmlnaHQiOjAsIkJvdHRvbSI6MH0sIlBhZGRpbmciOnsiJGlkIjoiMTE5IiwiVG9wIjowLCJMZWZ0IjowLCJSaWdodCI6MCwiQm90dG9tIjowfSwiQmFja2dyb3VuZCI6eyIkaWQiOiIxMjAiLCJDb2xvciI6eyIkcmVmIjoiMjAifX0sIklzVmlzaWJsZSI6dHJ1ZSwiV2lkdGgiOjAuMCwiSGVpZ2h0IjowLjAsIkJvcmRlclN0eWxlIjpudWxsLCJQYXJlbnRTdHlsZSI6bnVsbH0sIkRhdGVGb3JtYXQiOnsiJGlkIjoiMTIxIiwiRm9ybWF0U3RyaW5nIjoiTS9kL3l5eXkiLCJTZXBhcmF0b3IiOiIvIiwiVXNlSW50ZXJuYXRpb25hbERhdGVGb3JtYXQiOmZhbHNlfSwiSXNWaXNpYmxlIjp0cnVlLCJQYXJlbnRTdHlsZSI6bnVsbH0sIlNob3dFbGFwc2VkVGltZUdyYWRpZW50U3R5bGUiOmZhbHNlfSwiU2NhbGUiOnsiJGlkIjoiMTIyIiwiU3RhcnREYXRlIjoiMjAxNy0wMS0wM1QwMDowMDowMFoiLCJFbmREYXRlIjoiMjAxNy0wNS0xNlQyMzo1OTo1OS45OTlaIiwiRm9ybWF0IjoiTU1NIiwiVHlwZSI6MiwiQXV0b0RhdGVSYW5nZSI6dHJ1ZSwiV29ya2luZ0RheXMiOjMxLCJUb2RheU1hcmtlclRleHQiOiJBdWpvdXJkJ2h1aSIsIkF1dG9TY2FsZVR5cGUiOmZhbHNlfSwiTWlsZXN0b25lcyI6W10sIlRhc2tzIjpbeyIkaWQiOiIxMjMiLCJHcm91cE5hbWUiOm51bGwsIlN0YXJ0RGF0ZSI6IjIwMTctMDEtMDNUMDA6MDA6MDBaIiwiRW5kRGF0ZSI6IjIwMTctMDEtMDNUMjM6NTk6NTkuOTk5WiIsIlBlcmNlbnRhZ2VDb21wbGV0ZSI6bnVsbCwiU3R5bGUiOnsiJGlkIjoiMTI0IiwiU2hhcGUiOjAsIlNoYXBlVGhpY2tuZXNzIjoxLCJEdXJhdGlvbkZvcm1hdCI6MCwiSW5jbHVkZU5vbldvcmtpbmdEYXlzSW5EdXJhdGlvbiI6dHJ1ZSwiUGVyY2VudGFnZUNvbXBsZXRlU3R5bGUiOnsiJGlkIjoiMTI1IiwiRm9udFNldHRpbmdzIjp7IiRpZCI6IjEyNiIsIkZvbnRTaXplIjoxMCwiRm9udE5hbWUiOiJDYWxpYnJp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NYXJnaW4iOnsiJHJlZiI6Ijg1In0sIlBhZGRpbmciOnsiJHJlZiI6Ijg2In0sIkJhY2tncm91bmQiOnsiJHJlZiI6Ijg3In0sIklzVmlzaWJsZSI6dHJ1ZSwiV2lkdGgiOjAuMCwiSGVpZ2h0IjowLjAsIkJvcmRlclN0eWxlIjp7IiRpZCI6IjEyNyIsIkxpbmVDb2xvciI6bnVsbCwiTGluZVdlaWdodCI6MC4wLCJMaW5lVHlwZSI6MCwiUGFyZW50U3R5bGUiOm51bGx9LCJQYXJlbnRTdHlsZSI6eyIkcmVmIjoiODEifX0sIkR1cmF0aW9uU3R5bGUiOnsiJGlkIjoiMTI4IiwiRm9udFNldHRpbmdzIjp7IiRpZCI6IjEyOSIsIkZvbnRTaXplIjoxMCwiRm9udE5hbWUiOiJDYWxpYnJpIiwiSXNCb2xkIjpmYWxzZSwiSXNJdGFsaWMiOmZhbHNlLCJJc1VuZGVybGluZWQiOmZhbHNlLCJQYXJlbnRTdHlsZSI6eyIkcmVmIjoiODkifX0sIkF1dG9TaXplIjowLCJGb3JlZ3JvdW5kIjp7IiRyZWYiOiI5MCJ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EzMCIsIkxpbmVDb2xvciI6bnVsbCwiTGluZVdlaWdodCI6MC4wLCJMaW5lVHlwZSI6MCwiUGFyZW50U3R5bGUiOm51bGx9LCJQYXJlbnRTdHlsZSI6eyIkcmVmIjoiODgifX0sIkhvcml6b250YWxDb25uZWN0b3JTdHlsZSI6eyIkaWQiOiIxMzEiLCJMaW5lQ29sb3IiOnsiJHJlZiI6Ijk2In0sIkxpbmVXZWlnaHQiOjEuMCwiTGluZVR5cGUiOjAsIlBhcmVudFN0eWxlIjp7IiRyZWYiOiI5NSJ9fSwiVmVydGljYWxDb25uZWN0b3JTdHlsZSI6eyIkaWQiOiIxMzIiLCJMaW5lQ29sb3IiOnsiJHJlZiI6Ijk5In0sIkxpbmVXZWlnaHQiOjAuMCwiTGluZVR5cGUiOjAsIlBhcmVudFN0eWxlIjp7IiRyZWYiOiI5OCJ9fSwiTWFyZ2luIjpudWxsLCJTdGFydERhdGVQb3NpdGlvbiI6NCwiRW5kRGF0ZVBvc2l0aW9uIjo0LCJUaXRsZVBvc2l0aW9uIjo1LCJEdXJhdGlvblBvc2l0aW9uIjo2LCJQZXJjZW50YWdlQ29tcGxldGVkUG9zaXRpb24iOjYsIlNwYWNpbmciOjUsIklzQmVsb3dUaW1lYmFuZCI6dHJ1ZSwiUGVyY2VudGFnZUNvbXBsZXRlU2hhcGVPcGFjaXR5IjozNSwiU2hhcGVTdHlsZSI6eyIkaWQiOiIxMzMiLCJNYXJnaW4iOnsiJHJlZiI6IjEwMiJ9LCJQYWRkaW5nIjp7IiRyZWYiOiIxMDMifSwiQmFja2dyb3VuZCI6eyIkaWQiOiIxMzQiLCJDb2xvciI6eyIkaWQiOiIxMzUiLCJBIjoyNTUsIlIiOjIzNCwiRyI6MjIsIkIiOjMwfX0sIklzVmlzaWJsZSI6dHJ1ZSwiV2lkdGgiOjAuMCwiSGVpZ2h0IjoxNi4wLCJCb3JkZXJTdHlsZSI6eyIkaWQiOiIxMzYiLCJMaW5lQ29sb3IiOnsiJHJlZiI6IjEwNSJ9LCJMaW5lV2VpZ2h0IjowLjAsIkxpbmVUeXBlIjowLCJQYXJlbnRTdHlsZSI6eyIkcmVmIjoiMTA0In19LCJQYXJlbnRTdHlsZSI6eyIkcmVmIjoiMTAxIn19LCJUaXRsZVN0eWxlIjp7IiRpZCI6IjEzNyIsIkZvbnRTZXR0aW5ncyI6eyIkaWQiOiIxMzgiLCJGb250U2l6ZSI6MTEsIkZvbnROYW1lIjoiQ2FsaWJyaSIsIklzQm9sZCI6dHJ1ZSwiSXNJdGFsaWMiOmZhbHNlLCJJc1VuZGVybGluZWQiOmZhbHNlLCJQYXJlbnRTdHlsZSI6eyIkcmVmIjoiMTA4In19LCJBdXRvU2l6ZSI6MCwiRm9yZWdyb3VuZCI6eyIkcmVmIjoiMTA5In0sIk1heFdpZHRoIjo5NjAuMCwiTWF4SGVpZ2h0IjoiSW5maW5pdHkiLCJTbWFydEZvcmVncm91bmRJc0FjdGl2ZSI6ZmFsc2UsIkhvcml6b250YWxBbGlnbm1lbnQiOjAsIlZlcnRpY2FsQWxpZ25tZW50IjowLCJTbWFydEZvcmVncm91bmQiOm51bGwsIk1hcmdpbiI6eyIkcmVmIjoiMTExIn0sIlBhZGRpbmciOnsiJHJlZiI6IjExMiJ9LCJCYWNrZ3JvdW5kIjp7IiRyZWYiOiIxMTMifSwiSXNWaXNpYmxlIjp0cnVlLCJXaWR0aCI6MC4wLCJIZWlnaHQiOjAuMCwiQm9yZGVyU3R5bGUiOnsiJGlkIjoiMTM5IiwiTGluZUNvbG9yIjpudWxsLCJMaW5lV2VpZ2h0IjowLjAsIkxpbmVUeXBlIjowLCJQYXJlbnRTdHlsZSI6bnVsbH0sIlBhcmVudFN0eWxlIjp7IiRyZWYiOiIxMDcifX0sIkRhdGVTdHlsZSI6eyIkaWQiOiIxNDAiLCJGb250U2V0dGluZ3MiOnsiJGlkIjoiMTQxIiwiRm9udFNpemUiOjEwLCJGb250TmFtZSI6IkNhbGlicmkiLCJJc0JvbGQiOmZhbHNlLCJJc0l0YWxpYyI6ZmFsc2UsIklzVW5kZXJsaW5lZCI6ZmFsc2UsIlBhcmVudFN0eWxlIjp7IiRyZWYiOiIxMTUifX0sIkF1dG9TaXplIjowLCJGb3JlZ3JvdW5kIjp7IiRyZWYiOiIxMTYifSwiTWF4V2lkdGgiOjIwMC4wLCJNYXhIZWlnaHQiOiJJbmZpbml0eSIsIlNtYXJ0Rm9yZWdyb3VuZElzQWN0aXZlIjpmYWxzZSwiSG9yaXpvbnRhbEFsaWdubWVudCI6MCwiVmVydGljYWxBbGlnbm1lbnQiOjAsIlNtYXJ0Rm9yZWdyb3VuZCI6bnVsbCwiTWFyZ2luIjp7IiRyZWYiOiIxMTgifSwiUGFkZGluZyI6eyIkcmVmIjoiMTE5In0sIkJhY2tncm91bmQiOnsiJHJlZiI6IjEyMCJ9LCJJc1Zpc2libGUiOnRydWUsIldpZHRoIjowLjAsIkhlaWdodCI6MC4wLCJCb3JkZXJTdHlsZSI6eyIkaWQiOiIxNDIiLCJMaW5lQ29sb3IiOm51bGwsIkxpbmVXZWlnaHQiOjAuMCwiTGluZVR5cGUiOjAsIlBhcmVudFN0eWxlIjpudWxsfSwiUGFyZW50U3R5bGUiOnsiJHJlZiI6IjExNCJ9fSwiRGF0ZUZvcm1hdCI6eyIkcmVmIjoiMTIxIn0sIklzVmlzaWJsZSI6dHJ1ZSwiUGFyZW50U3R5bGUiOnsiJHJlZiI6IjgwIn19LCJJbmRleCI6MSwiSWQiOiJmMGM4ZWEwNC05NjM4LTQ3NDktYjI4Yy1jYjhkOGViZDIwY2UiLCJJbXBvcnRJZCI6bnVsbCwiVGl0bGUiOiJJbnN0YWxsYXRpb24gV2luZG93cyAyMDEyIFIyIiwiTm90ZSI6bnVsbCwiSHlwZXJsaW5rIjpudWxsLCJJc0NoYW5nZWQiOmZhbHNlLCJJc05ldyI6ZmFsc2V9LHsiJGlkIjoiMTQzIiwiR3JvdXBOYW1lIjpudWxsLCJTdGFydERhdGUiOiIyMDE3LTAxLTAzVDAwOjAwOjAwWiIsIkVuZERhdGUiOiIyMDE3LTAxLTAzVDIzOjU5OjU5Ljk5OVoiLCJQZXJjZW50YWdlQ29tcGxldGUiOm51bGwsIlN0eWxlIjp7IiRpZCI6IjE0NCIsIlNoYXBlIjowLCJTaGFwZVRoaWNrbmVzcyI6MSwiRHVyYXRpb25Gb3JtYXQiOjAsIkluY2x1ZGVOb25Xb3JraW5nRGF5c0luRHVyYXRpb24iOnRydWUsIlBlcmNlbnRhZ2VDb21wbGV0ZVN0eWxlIjp7IiRpZCI6IjE0NSIsIkZvbnRTZXR0aW5ncyI6eyIkaWQiOiIxNDYiLCJGb250U2l6ZSI6MTAsIkZvbnROYW1lIjoiQ2FsaWJyaS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TWFyZ2luIjp7IiRyZWYiOiI4NSJ9LCJQYWRkaW5nIjp7IiRyZWYiOiI4NiJ9LCJCYWNrZ3JvdW5kIjp7IiRyZWYiOiI4NyJ9LCJJc1Zpc2libGUiOnRydWUsIldpZHRoIjowLjAsIkhlaWdodCI6MC4wLCJCb3JkZXJTdHlsZSI6eyIkaWQiOiIxNDciLCJMaW5lQ29sb3IiOm51bGwsIkxpbmVXZWlnaHQiOjAuMCwiTGluZVR5cGUiOjAsIlBhcmVudFN0eWxlIjpudWxsfSwiUGFyZW50U3R5bGUiOnsiJHJlZiI6IjgxIn19LCJEdXJhdGlvblN0eWxlIjp7IiRpZCI6IjE0OCIsIkZvbnRTZXR0aW5ncyI6eyIkaWQiOiIxNDkiLCJGb250U2l6ZSI6MTAsIkZvbnROYW1lIjoiQ2FsaWJyaSIsIklzQm9sZCI6ZmFsc2UsIklzSXRhbGljIjpmYWxzZSwiSXNVbmRlcmxpbmVkIjpmYWxzZSwiUGFyZW50U3R5bGUiOnsiJHJlZiI6Ijg5In19LCJBdXRvU2l6ZSI6MCwiRm9yZWdyb3VuZCI6eyIkcmVmIjoiOTAifSwiTWF4V2lkdGgiOjIwMC4wLCJNYXhIZWlnaHQiOiJJbmZpbml0eSIsIlNtYXJ0Rm9yZWdyb3VuZElzQWN0aXZlIjpmYWxzZSwiSG9yaXpvbnRhbEFsaWdubWVudCI6MCwiVmVydGljYWxBbGlnbm1lbnQiOjAsIlNtYXJ0Rm9yZWdyb3VuZCI6bnVsbCwiTWFyZ2luIjp7IiRyZWYiOiI5MiJ9LCJQYWRkaW5nIjp7IiRyZWYiOiI5MyJ9LCJCYWNrZ3JvdW5kIjp7IiRyZWYiOiI5NCJ9LCJJc1Zpc2libGUiOnRydWUsIldpZHRoIjowLjAsIkhlaWdodCI6MC4wLCJCb3JkZXJTdHlsZSI6eyIkaWQiOiIxNTAiLCJMaW5lQ29sb3IiOm51bGwsIkxpbmVXZWlnaHQiOjAuMCwiTGluZVR5cGUiOjAsIlBhcmVudFN0eWxlIjpudWxsfSwiUGFyZW50U3R5bGUiOnsiJHJlZiI6Ijg4In19LCJIb3Jpem9udGFsQ29ubmVjdG9yU3R5bGUiOnsiJGlkIjoiMTUxIiwiTGluZUNvbG9yIjp7IiRyZWYiOiI5NiJ9LCJMaW5lV2VpZ2h0IjoxLjAsIkxpbmVUeXBlIjowLCJQYXJlbnRTdHlsZSI6eyIkcmVmIjoiOTUifX0sIlZlcnRpY2FsQ29ubmVjdG9yU3R5bGUiOnsiJGlkIjoiMTUyIiwiTGluZUNvbG9yIjp7IiRyZWYiOiI5OSJ9LCJMaW5lV2VpZ2h0IjowLjAsIkxpbmVUeXBlIjowLCJQYXJlbnRTdHlsZSI6eyIkcmVmIjoiOTgifX0sIk1hcmdpbiI6bnVsbCwiU3RhcnREYXRlUG9zaXRpb24iOjQsIkVuZERhdGVQb3NpdGlvbiI6NCwiVGl0bGVQb3NpdGlvbiI6NSwiRHVyYXRpb25Qb3NpdGlvbiI6NiwiUGVyY2VudGFnZUNvbXBsZXRlZFBvc2l0aW9uIjo2LCJTcGFjaW5nIjo1LCJJc0JlbG93VGltZWJhbmQiOnRydWUsIlBlcmNlbnRhZ2VDb21wbGV0ZVNoYXBlT3BhY2l0eSI6MzUsIlNoYXBlU3R5bGUiOnsiJGlkIjoiMTUzIiwiTWFyZ2luIjp7IiRyZWYiOiIxMDIifSwiUGFkZGluZyI6eyIkcmVmIjoiMTAzIn0sIkJhY2tncm91bmQiOnsiJGlkIjoiMTU0IiwiQ29sb3IiOnsiJGlkIjoiMTU1IiwiQSI6MjU1LCJSIjoyMzQsIkciOjIyLCJCIjozMH19LCJJc1Zpc2libGUiOnRydWUsIldpZHRoIjowLjAsIkhlaWdodCI6MTYuMCwiQm9yZGVyU3R5bGUiOnsiJGlkIjoiMTU2IiwiTGluZUNvbG9yIjp7IiRyZWYiOiIxMDUifSwiTGluZVdlaWdodCI6MC4wLCJMaW5lVHlwZSI6MCwiUGFyZW50U3R5bGUiOnsiJHJlZiI6IjEwNCJ9fSwiUGFyZW50U3R5bGUiOnsiJHJlZiI6IjEwMSJ9fSwiVGl0bGVTdHlsZSI6eyIkaWQiOiIxNTciLCJGb250U2V0dGluZ3MiOnsiJGlkIjoiMTU4IiwiRm9udFNpemUiOjExLCJGb250TmFtZSI6IkNhbGlicmkiLCJJc0JvbGQiOnRydWUsIklzSXRhbGljIjpmYWxzZSwiSXNVbmRlcmxpbmVkIjpmYWxzZSwiUGFyZW50U3R5bGUiOnsiJHJlZiI6IjEwOCJ9fSwiQXV0b1NpemUiOjAsIkZvcmVncm91bmQiOnsiJHJlZiI6IjEwOSJ9LCJNYXhXaWR0aCI6OTYwLjAsIk1heEhlaWdodCI6IkluZmluaXR5IiwiU21hcnRGb3JlZ3JvdW5kSXNBY3RpdmUiOmZhbHNlLCJIb3Jpem9udGFsQWxpZ25tZW50IjowLCJWZXJ0aWNhbEFsaWdubWVudCI6MCwiU21hcnRGb3JlZ3JvdW5kIjpudWxsLCJNYXJnaW4iOnsiJHJlZiI6IjExMSJ9LCJQYWRkaW5nIjp7IiRyZWYiOiIxMTIifSwiQmFja2dyb3VuZCI6eyIkcmVmIjoiMTEzIn0sIklzVmlzaWJsZSI6dHJ1ZSwiV2lkdGgiOjAuMCwiSGVpZ2h0IjowLjAsIkJvcmRlclN0eWxlIjp7IiRpZCI6IjE1OSIsIkxpbmVDb2xvciI6bnVsbCwiTGluZVdlaWdodCI6MC4wLCJMaW5lVHlwZSI6MCwiUGFyZW50U3R5bGUiOm51bGx9LCJQYXJlbnRTdHlsZSI6eyIkcmVmIjoiMTA3In19LCJEYXRlU3R5bGUiOnsiJGlkIjoiMTYwIiwiRm9udFNldHRpbmdzIjp7IiRpZCI6IjE2MSIsIkZvbnRTaXplIjoxMCwiRm9udE5hbWUiOiJDYWxpYnJpIiwiSXNCb2xkIjpmYWxzZSwiSXNJdGFsaWMiOmZhbHNlLCJJc1VuZGVybGluZWQiOmZhbHNlLCJQYXJlbnRTdHlsZSI6eyIkcmVmIjoiMTE1In19LCJBdXRvU2l6ZSI6MCwiRm9yZWdyb3VuZCI6eyIkcmVmIjoiMTE2In0sIk1heFdpZHRoIjoyMDAuMCwiTWF4SGVpZ2h0IjoiSW5maW5pdHkiLCJTbWFydEZvcmVncm91bmRJc0FjdGl2ZSI6ZmFsc2UsIkhvcml6b250YWxBbGlnbm1lbnQiOjAsIlZlcnRpY2FsQWxpZ25tZW50IjowLCJTbWFydEZvcmVncm91bmQiOm51bGwsIk1hcmdpbiI6eyIkcmVmIjoiMTE4In0sIlBhZGRpbmciOnsiJHJlZiI6IjExOSJ9LCJCYWNrZ3JvdW5kIjp7IiRyZWYiOiIxMjAifSwiSXNWaXNpYmxlIjp0cnVlLCJXaWR0aCI6MC4wLCJIZWlnaHQiOjAuMCwiQm9yZGVyU3R5bGUiOnsiJGlkIjoiMTYyIiwiTGluZUNvbG9yIjpudWxsLCJMaW5lV2VpZ2h0IjowLjAsIkxpbmVUeXBlIjowLCJQYXJlbnRTdHlsZSI6bnVsbH0sIlBhcmVudFN0eWxlIjp7IiRyZWYiOiIxMTQifX0sIkRhdGVGb3JtYXQiOnsiJHJlZiI6IjEyMSJ9LCJJc1Zpc2libGUiOnRydWUsIlBhcmVudFN0eWxlIjp7IiRyZWYiOiI4MCJ9fSwiSW5kZXgiOjIsIklkIjoiOWY0NzQ3NzAtMzMxNi00NDczLWJiYjUtMzJkYjVmMzViNGMzIiwiSW1wb3J0SWQiOm51bGwsIlRpdGxlIjoiSW5zdGFsbGF0aW9uIERlYmlhbiIsIk5vdGUiOm51bGwsIkh5cGVybGluayI6bnVsbCwiSXNDaGFuZ2VkIjpmYWxzZSwiSXNOZXciOmZhbHNlfSx7IiRpZCI6IjE2MyIsIkdyb3VwTmFtZSI6bnVsbCwiU3RhcnREYXRlIjoiMjAxNy0wMS0xMFQwMDowMDowMFoiLCJFbmREYXRlIjoiMjAxNy0wMS0xMFQyMzo1OTo1OS45OTlaIiwiUGVyY2VudGFnZUNvbXBsZXRlIjpudWxsLCJTdHlsZSI6eyIkaWQiOiIxNjQiLCJTaGFwZSI6MCwiU2hhcGVUaGlja25lc3MiOjEsIkR1cmF0aW9uRm9ybWF0IjowLCJJbmNsdWRlTm9uV29ya2luZ0RheXNJbkR1cmF0aW9uIjp0cnVlLCJQZXJjZW50YWdlQ29tcGxldGVTdHlsZSI6eyIkaWQiOiIxNjUiLCJGb250U2V0dGluZ3MiOnsiJGlkIjoiMTY2IiwiRm9udFNpemUiOjEwLCJGb250TmFtZSI6IkNhbGlicmkiLCJJc0JvbGQiOmZhbHNlLCJJc0l0YWxpYyI6ZmFsc2UsIklzVW5kZXJsaW5lZCI6ZmFsc2UsIlBhcmVudFN0eWxlIjp7IiRyZWYiOiI4MiJ9fSwiQXV0b1NpemUiOjAsIkZvcmVncm91bmQiOnsiJHJlZiI6IjgzIn0sIk1heFdpZHRoIjoyMDAuMCwiTWF4SGVpZ2h0IjoiSW5maW5pdHkiLCJTbWFydEZvcmVncm91bmRJc0FjdGl2ZSI6ZmFsc2UsIkhvcml6b250YWxBbGlnbm1lbnQiOjAsIlZlcnRpY2FsQWxpZ25tZW50IjowLCJTbWFydEZvcmVncm91bmQiOm51bGwsIk1hcmdpbiI6eyIkcmVmIjoiODUifSwiUGFkZGluZyI6eyIkcmVmIjoiODYifSwiQmFja2dyb3VuZCI6eyIkcmVmIjoiODcifSwiSXNWaXNpYmxlIjp0cnVlLCJXaWR0aCI6MC4wLCJIZWlnaHQiOjAuMCwiQm9yZGVyU3R5bGUiOnsiJGlkIjoiMTY3IiwiTGluZUNvbG9yIjpudWxsLCJMaW5lV2VpZ2h0IjowLjAsIkxpbmVUeXBlIjowLCJQYXJlbnRTdHlsZSI6bnVsbH0sIlBhcmVudFN0eWxlIjp7IiRyZWYiOiI4MSJ9fSwiRHVyYXRpb25TdHlsZSI6eyIkaWQiOiIxNjgiLCJGb250U2V0dGluZ3MiOnsiJGlkIjoiMTY5IiwiRm9udFNpemUiOjEwLCJGb250TmFtZSI6IkNhbGlicmkiLCJJc0JvbGQiOmZhbHNlLCJJc0l0YWxpYyI6ZmFsc2UsIklzVW5kZXJsaW5lZCI6ZmFsc2UsIlBhcmVudFN0eWxlIjp7IiRyZWYiOiI4OSJ9fSwiQXV0b1NpemUiOjAsIkZvcmVncm91bmQiOnsiJHJlZiI6IjkwIn0sIk1heFdpZHRoIjoyMDAuMCwiTWF4SGVpZ2h0IjoiSW5maW5pdHkiLCJTbWFydEZvcmVncm91bmRJc0FjdGl2ZSI6ZmFsc2UsIkhvcml6b250YWxBbGlnbm1lbnQiOjAsIlZlcnRpY2FsQWxpZ25tZW50IjowLCJTbWFydEZvcmVncm91bmQiOm51bGwsIk1hcmdpbiI6eyIkcmVmIjoiOTIifSwiUGFkZGluZyI6eyIkcmVmIjoiOTMifSwiQmFja2dyb3VuZCI6eyIkcmVmIjoiOTQifSwiSXNWaXNpYmxlIjp0cnVlLCJXaWR0aCI6MC4wLCJIZWlnaHQiOjAuMCwiQm9yZGVyU3R5bGUiOnsiJGlkIjoiMTcwIiwiTGluZUNvbG9yIjpudWxsLCJMaW5lV2VpZ2h0IjowLjAsIkxpbmVUeXBlIjowLCJQYXJlbnRTdHlsZSI6bnVsbH0sIlBhcmVudFN0eWxlIjp7IiRyZWYiOiI4OCJ9fSwiSG9yaXpvbnRhbENvbm5lY3RvclN0eWxlIjp7IiRpZCI6IjE3MSIsIkxpbmVDb2xvciI6eyIkcmVmIjoiOTYifSwiTGluZVdlaWdodCI6MS4wLCJMaW5lVHlwZSI6MCwiUGFyZW50U3R5bGUiOnsiJHJlZiI6Ijk1In19LCJWZXJ0aWNhbENvbm5lY3RvclN0eWxlIjp7IiRpZCI6IjE3MiIsIkxpbmVDb2xvciI6eyIkcmVmIjoiOTkifSwiTGluZVdlaWdodCI6MC4wLCJMaW5lVHlwZSI6MCwiUGFyZW50U3R5bGUiOnsiJHJlZiI6Ijk4In19LCJNYXJnaW4iOm51bGwsIlN0YXJ0RGF0ZVBvc2l0aW9uIjo0LCJFbmREYXRlUG9zaXRpb24iOjQsIlRpdGxlUG9zaXRpb24iOjUsIkR1cmF0aW9uUG9zaXRpb24iOjYsIlBlcmNlbnRhZ2VDb21wbGV0ZWRQb3NpdGlvbiI6NiwiU3BhY2luZyI6NSwiSXNCZWxvd1RpbWViYW5kIjp0cnVlLCJQZXJjZW50YWdlQ29tcGxldGVTaGFwZU9wYWNpdHkiOjM1LCJTaGFwZVN0eWxlIjp7IiRpZCI6IjE3MyIsIk1hcmdpbiI6eyIkcmVmIjoiMTAyIn0sIlBhZGRpbmciOnsiJHJlZiI6IjEwMyJ9LCJCYWNrZ3JvdW5kIjp7IiRpZCI6IjE3NCIsIkNvbG9yIjp7IiRpZCI6IjE3NSIsIkEiOjI1NSwiUiI6MjM0LCJHIjoyMiwiQiI6MzB9fSwiSXNWaXNpYmxlIjp0cnVlLCJXaWR0aCI6MC4wLCJIZWlnaHQiOjE2LjAsIkJvcmRlclN0eWxlIjp7IiRpZCI6IjE3NiIsIkxpbmVDb2xvciI6eyIkcmVmIjoiMTA1In0sIkxpbmVXZWlnaHQiOjAuMCwiTGluZVR5cGUiOjAsIlBhcmVudFN0eWxlIjp7IiRyZWYiOiIxMDQifX0sIlBhcmVudFN0eWxlIjp7IiRyZWYiOiIxMDEifX0sIlRpdGxlU3R5bGUiOnsiJGlkIjoiMTc3IiwiRm9udFNldHRpbmdzIjp7IiRpZCI6IjE3OCIsIkZvbnRTaXplIjoxMSwiRm9udE5hbWUiOiJDYWxpYnJpIiwiSXNCb2xkIjp0cnVlLCJJc0l0YWxpYyI6ZmFsc2UsIklzVW5kZXJsaW5lZCI6ZmFsc2UsIlBhcmVudFN0eWxlIjp7IiRyZWYiOiIxMDgifX0sIkF1dG9TaXplIjowLCJGb3JlZ3JvdW5kIjp7IiRyZWYiOiIxMDkifSwiTWF4V2lkdGgiOjk2MC4wLCJNYXhIZWlnaHQiOiJJbmZpbml0eSIsIlNtYXJ0Rm9yZWdyb3VuZElzQWN0aXZlIjpmYWxzZSwiSG9yaXpvbnRhbEFsaWdubWVudCI6MCwiVmVydGljYWxBbGlnbm1lbnQiOjAsIlNtYXJ0Rm9yZWdyb3VuZCI6bnVsbCwiTWFyZ2luIjp7IiRyZWYiOiIxMTEifSwiUGFkZGluZyI6eyIkcmVmIjoiMTEyIn0sIkJhY2tncm91bmQiOnsiJHJlZiI6IjExMyJ9LCJJc1Zpc2libGUiOnRydWUsIldpZHRoIjowLjAsIkhlaWdodCI6MC4wLCJCb3JkZXJTdHlsZSI6eyIkaWQiOiIxNzkiLCJMaW5lQ29sb3IiOm51bGwsIkxpbmVXZWlnaHQiOjAuMCwiTGluZVR5cGUiOjAsIlBhcmVudFN0eWxlIjpudWxsfSwiUGFyZW50U3R5bGUiOnsiJHJlZiI6IjEwNyJ9fSwiRGF0ZVN0eWxlIjp7IiRpZCI6IjE4MCIsIkZvbnRTZXR0aW5ncyI6eyIkaWQiOiIxODEiLCJGb250U2l6ZSI6MTAsIkZvbnROYW1lIjoiQ2FsaWJyaSIsIklzQm9sZCI6ZmFsc2UsIklzSXRhbGljIjpmYWxzZSwiSXNVbmRlcmxpbmVkIjpmYWxzZSwiUGFyZW50U3R5bGUiOnsiJHJlZiI6IjExNSJ9fSwiQXV0b1NpemUiOjAsIkZvcmVncm91bmQiOnsiJHJlZiI6IjExNiJ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E4MiIsIkxpbmVDb2xvciI6bnVsbCwiTGluZVdlaWdodCI6MC4wLCJMaW5lVHlwZSI6MCwiUGFyZW50U3R5bGUiOm51bGx9LCJQYXJlbnRTdHlsZSI6eyIkcmVmIjoiMTE0In19LCJEYXRlRm9ybWF0Ijp7IiRyZWYiOiIxMjEifSwiSXNWaXNpYmxlIjp0cnVlLCJQYXJlbnRTdHlsZSI6eyIkcmVmIjoiODAifX0sIkluZGV4IjozLCJJZCI6ImY1NTU1Nzk0LTAwYzgtNGY4Zi05ZWQxLWJjZjYyN2QyNGI3NSIsIkltcG9ydElkIjpudWxsLCJUaXRsZSI6Ikluc3RhbGxhdGlvbiBBY3RpdmUgRGlyZWN0b3J5IChBRCkiLCJOb3RlIjpudWxsLCJIeXBlcmxpbmsiOm51bGwsIklzQ2hhbmdlZCI6ZmFsc2UsIklzTmV3IjpmYWxzZX0seyIkaWQiOiIxODMiLCJHcm91cE5hbWUiOm51bGwsIlN0YXJ0RGF0ZSI6IjIwMTctMDEtMTBUMDA6MDA6MDBaIiwiRW5kRGF0ZSI6IjIwMTctMDEtMTBUMjM6NTk6NTkuOTk5WiIsIlBlcmNlbnRhZ2VDb21wbGV0ZSI6bnVsbCwiU3R5bGUiOnsiJGlkIjoiMTg0IiwiU2hhcGUiOjAsIlNoYXBlVGhpY2tuZXNzIjoxLCJEdXJhdGlvbkZvcm1hdCI6MCwiSW5jbHVkZU5vbldvcmtpbmdEYXlzSW5EdXJhdGlvbiI6dHJ1ZSwiUGVyY2VudGFnZUNvbXBsZXRlU3R5bGUiOnsiJGlkIjoiMTg1IiwiRm9udFNldHRpbmdzIjp7IiRpZCI6IjE4NiIsIkZvbnRTaXplIjoxMCwiRm9udE5hbWUiOiJDYWxpYnJp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NYXJnaW4iOnsiJHJlZiI6Ijg1In0sIlBhZGRpbmciOnsiJHJlZiI6Ijg2In0sIkJhY2tncm91bmQiOnsiJHJlZiI6Ijg3In0sIklzVmlzaWJsZSI6dHJ1ZSwiV2lkdGgiOjAuMCwiSGVpZ2h0IjowLjAsIkJvcmRlclN0eWxlIjp7IiRpZCI6IjE4NyIsIkxpbmVDb2xvciI6bnVsbCwiTGluZVdlaWdodCI6MC4wLCJMaW5lVHlwZSI6MCwiUGFyZW50U3R5bGUiOm51bGx9LCJQYXJlbnRTdHlsZSI6eyIkcmVmIjoiODEifX0sIkR1cmF0aW9uU3R5bGUiOnsiJGlkIjoiMTg4IiwiRm9udFNldHRpbmdzIjp7IiRpZCI6IjE4OSIsIkZvbnRTaXplIjoxMCwiRm9udE5hbWUiOiJDYWxpYnJpIiwiSXNCb2xkIjpmYWxzZSwiSXNJdGFsaWMiOmZhbHNlLCJJc1VuZGVybGluZWQiOmZhbHNlLCJQYXJlbnRTdHlsZSI6eyIkcmVmIjoiODkifX0sIkF1dG9TaXplIjowLCJGb3JlZ3JvdW5kIjp7IiRyZWYiOiI5MCJ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E5MCIsIkxpbmVDb2xvciI6bnVsbCwiTGluZVdlaWdodCI6MC4wLCJMaW5lVHlwZSI6MCwiUGFyZW50U3R5bGUiOm51bGx9LCJQYXJlbnRTdHlsZSI6eyIkcmVmIjoiODgifX0sIkhvcml6b250YWxDb25uZWN0b3JTdHlsZSI6eyIkaWQiOiIxOTEiLCJMaW5lQ29sb3IiOnsiJHJlZiI6Ijk2In0sIkxpbmVXZWlnaHQiOjEuMCwiTGluZVR5cGUiOjAsIlBhcmVudFN0eWxlIjp7IiRyZWYiOiI5NSJ9fSwiVmVydGljYWxDb25uZWN0b3JTdHlsZSI6eyIkaWQiOiIxOTIiLCJMaW5lQ29sb3IiOnsiJHJlZiI6Ijk5In0sIkxpbmVXZWlnaHQiOjAuMCwiTGluZVR5cGUiOjAsIlBhcmVudFN0eWxlIjp7IiRyZWYiOiI5OCJ9fSwiTWFyZ2luIjpudWxsLCJTdGFydERhdGVQb3NpdGlvbiI6NCwiRW5kRGF0ZVBvc2l0aW9uIjo0LCJUaXRsZVBvc2l0aW9uIjo1LCJEdXJhdGlvblBvc2l0aW9uIjo2LCJQZXJjZW50YWdlQ29tcGxldGVkUG9zaXRpb24iOjYsIlNwYWNpbmciOjUsIklzQmVsb3dUaW1lYmFuZCI6dHJ1ZSwiUGVyY2VudGFnZUNvbXBsZXRlU2hhcGVPcGFjaXR5IjozNSwiU2hhcGVTdHlsZSI6eyIkaWQiOiIxOTMiLCJNYXJnaW4iOnsiJHJlZiI6IjEwMiJ9LCJQYWRkaW5nIjp7IiRyZWYiOiIxMDMifSwiQmFja2dyb3VuZCI6eyIkaWQiOiIxOTQiLCJDb2xvciI6eyIkaWQiOiIxOTUiLCJBIjoyNTUsIlIiOjIzNCwiRyI6MjIsIkIiOjMwfX0sIklzVmlzaWJsZSI6dHJ1ZSwiV2lkdGgiOjAuMCwiSGVpZ2h0IjoxNi4wLCJCb3JkZXJTdHlsZSI6eyIkaWQiOiIxOTYiLCJMaW5lQ29sb3IiOnsiJHJlZiI6IjEwNSJ9LCJMaW5lV2VpZ2h0IjowLjAsIkxpbmVUeXBlIjowLCJQYXJlbnRTdHlsZSI6eyIkcmVmIjoiMTA0In19LCJQYXJlbnRTdHlsZSI6eyIkcmVmIjoiMTAxIn19LCJUaXRsZVN0eWxlIjp7IiRpZCI6IjE5NyIsIkZvbnRTZXR0aW5ncyI6eyIkaWQiOiIxOTgiLCJGb250U2l6ZSI6MTEsIkZvbnROYW1lIjoiQ2FsaWJyaSIsIklzQm9sZCI6dHJ1ZSwiSXNJdGFsaWMiOmZhbHNlLCJJc1VuZGVybGluZWQiOmZhbHNlLCJQYXJlbnRTdHlsZSI6eyIkcmVmIjoiMTA4In19LCJBdXRvU2l6ZSI6MCwiRm9yZWdyb3VuZCI6eyIkcmVmIjoiMTA5In0sIk1heFdpZHRoIjo5NjAuMCwiTWF4SGVpZ2h0IjoiSW5maW5pdHkiLCJTbWFydEZvcmVncm91bmRJc0FjdGl2ZSI6ZmFsc2UsIkhvcml6b250YWxBbGlnbm1lbnQiOjAsIlZlcnRpY2FsQWxpZ25tZW50IjowLCJTbWFydEZvcmVncm91bmQiOm51bGwsIk1hcmdpbiI6eyIkcmVmIjoiMTExIn0sIlBhZGRpbmciOnsiJHJlZiI6IjExMiJ9LCJCYWNrZ3JvdW5kIjp7IiRyZWYiOiIxMTMifSwiSXNWaXNpYmxlIjp0cnVlLCJXaWR0aCI6MC4wLCJIZWlnaHQiOjAuMCwiQm9yZGVyU3R5bGUiOnsiJGlkIjoiMTk5IiwiTGluZUNvbG9yIjpudWxsLCJMaW5lV2VpZ2h0IjowLjAsIkxpbmVUeXBlIjowLCJQYXJlbnRTdHlsZSI6bnVsbH0sIlBhcmVudFN0eWxlIjp7IiRyZWYiOiIxMDcifX0sIkRhdGVTdHlsZSI6eyIkaWQiOiIyMDAiLCJGb250U2V0dGluZ3MiOnsiJGlkIjoiMjAxIiwiRm9udFNpemUiOjEwLCJGb250TmFtZSI6IkNhbGlicmkiLCJJc0JvbGQiOmZhbHNlLCJJc0l0YWxpYyI6ZmFsc2UsIklzVW5kZXJsaW5lZCI6ZmFsc2UsIlBhcmVudFN0eWxlIjp7IiRyZWYiOiIxMTUifX0sIkF1dG9TaXplIjowLCJGb3JlZ3JvdW5kIjp7IiRyZWYiOiIxMTYifSwiTWF4V2lkdGgiOjIwMC4wLCJNYXhIZWlnaHQiOiJJbmZpbml0eSIsIlNtYXJ0Rm9yZWdyb3VuZElzQWN0aXZlIjpmYWxzZSwiSG9yaXpvbnRhbEFsaWdubWVudCI6MCwiVmVydGljYWxBbGlnbm1lbnQiOjAsIlNtYXJ0Rm9yZWdyb3VuZCI6bnVsbCwiTWFyZ2luIjp7IiRyZWYiOiIxMTgifSwiUGFkZGluZyI6eyIkcmVmIjoiMTE5In0sIkJhY2tncm91bmQiOnsiJHJlZiI6IjEyMCJ9LCJJc1Zpc2libGUiOnRydWUsIldpZHRoIjowLjAsIkhlaWdodCI6MC4wLCJCb3JkZXJTdHlsZSI6eyIkaWQiOiIyMDIiLCJMaW5lQ29sb3IiOm51bGwsIkxpbmVXZWlnaHQiOjAuMCwiTGluZVR5cGUiOjAsIlBhcmVudFN0eWxlIjpudWxsfSwiUGFyZW50U3R5bGUiOnsiJHJlZiI6IjExNCJ9fSwiRGF0ZUZvcm1hdCI6eyIkcmVmIjoiMTIxIn0sIklzVmlzaWJsZSI6dHJ1ZSwiUGFyZW50U3R5bGUiOnsiJHJlZiI6IjgwIn19LCJJbmRleCI6NCwiSWQiOiJjMTkwNzk0NC1iODM3LTQ2YTktYTQyMy1lMzc3OTYwZjYwYjEiLCJJbXBvcnRJZCI6bnVsbCwiVGl0bGUiOiJJbnN0YWxsYXRpb24gU2VydmljZSBESENQIiwiTm90ZSI6bnVsbCwiSHlwZXJsaW5rIjpudWxsLCJJc0NoYW5nZWQiOmZhbHNlLCJJc05ldyI6ZmFsc2V9LHsiJGlkIjoiMjAzIiwiR3JvdXBOYW1lIjpudWxsLCJTdGFydERhdGUiOiIyMDE3LTAxLTE3VDAwOjAwOjAwWiIsIkVuZERhdGUiOiIyMDE3LTAxLTE3VDIzOjU5OjU5Ljk5OVoiLCJQZXJjZW50YWdlQ29tcGxldGUiOm51bGwsIlN0eWxlIjp7IiRpZCI6IjIwNCIsIlNoYXBlIjowLCJTaGFwZVRoaWNrbmVzcyI6MSwiRHVyYXRpb25Gb3JtYXQiOjAsIkluY2x1ZGVOb25Xb3JraW5nRGF5c0luRHVyYXRpb24iOnRydWUsIlBlcmNlbnRhZ2VDb21wbGV0ZVN0eWxlIjp7IiRpZCI6IjIwNSIsIkZvbnRTZXR0aW5ncyI6eyIkaWQiOiIyMDYiLCJGb250U2l6ZSI6MTAsIkZvbnROYW1lIjoiQ2FsaWJyaS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TWFyZ2luIjp7IiRyZWYiOiI4NSJ9LCJQYWRkaW5nIjp7IiRyZWYiOiI4NiJ9LCJCYWNrZ3JvdW5kIjp7IiRyZWYiOiI4NyJ9LCJJc1Zpc2libGUiOnRydWUsIldpZHRoIjowLjAsIkhlaWdodCI6MC4wLCJCb3JkZXJTdHlsZSI6eyIkaWQiOiIyMDciLCJMaW5lQ29sb3IiOm51bGwsIkxpbmVXZWlnaHQiOjAuMCwiTGluZVR5cGUiOjAsIlBhcmVudFN0eWxlIjpudWxsfSwiUGFyZW50U3R5bGUiOnsiJHJlZiI6IjgxIn19LCJEdXJhdGlvblN0eWxlIjp7IiRpZCI6IjIwOCIsIkZvbnRTZXR0aW5ncyI6eyIkaWQiOiIyMDkiLCJGb250U2l6ZSI6MTAsIkZvbnROYW1lIjoiQ2FsaWJyaSIsIklzQm9sZCI6ZmFsc2UsIklzSXRhbGljIjpmYWxzZSwiSXNVbmRlcmxpbmVkIjpmYWxzZSwiUGFyZW50U3R5bGUiOnsiJHJlZiI6Ijg5In19LCJBdXRvU2l6ZSI6MCwiRm9yZWdyb3VuZCI6eyIkcmVmIjoiOTAifSwiTWF4V2lkdGgiOjIwMC4wLCJNYXhIZWlnaHQiOiJJbmZpbml0eSIsIlNtYXJ0Rm9yZWdyb3VuZElzQWN0aXZlIjpmYWxzZSwiSG9yaXpvbnRhbEFsaWdubWVudCI6MCwiVmVydGljYWxBbGlnbm1lbnQiOjAsIlNtYXJ0Rm9yZWdyb3VuZCI6bnVsbCwiTWFyZ2luIjp7IiRyZWYiOiI5MiJ9LCJQYWRkaW5nIjp7IiRyZWYiOiI5MyJ9LCJCYWNrZ3JvdW5kIjp7IiRyZWYiOiI5NCJ9LCJJc1Zpc2libGUiOnRydWUsIldpZHRoIjowLjAsIkhlaWdodCI6MC4wLCJCb3JkZXJTdHlsZSI6eyIkaWQiOiIyMTAiLCJMaW5lQ29sb3IiOm51bGwsIkxpbmVXZWlnaHQiOjAuMCwiTGluZVR5cGUiOjAsIlBhcmVudFN0eWxlIjpudWxsfSwiUGFyZW50U3R5bGUiOnsiJHJlZiI6Ijg4In19LCJIb3Jpem9udGFsQ29ubmVjdG9yU3R5bGUiOnsiJGlkIjoiMjExIiwiTGluZUNvbG9yIjp7IiRyZWYiOiI5NiJ9LCJMaW5lV2VpZ2h0IjoxLjAsIkxpbmVUeXBlIjowLCJQYXJlbnRTdHlsZSI6eyIkcmVmIjoiOTUifX0sIlZlcnRpY2FsQ29ubmVjdG9yU3R5bGUiOnsiJGlkIjoiMjEyIiwiTGluZUNvbG9yIjp7IiRyZWYiOiI5OSJ9LCJMaW5lV2VpZ2h0IjowLjAsIkxpbmVUeXBlIjowLCJQYXJlbnRTdHlsZSI6eyIkcmVmIjoiOTgifX0sIk1hcmdpbiI6bnVsbCwiU3RhcnREYXRlUG9zaXRpb24iOjQsIkVuZERhdGVQb3NpdGlvbiI6NCwiVGl0bGVQb3NpdGlvbiI6NSwiRHVyYXRpb25Qb3NpdGlvbiI6NiwiUGVyY2VudGFnZUNvbXBsZXRlZFBvc2l0aW9uIjo2LCJTcGFjaW5nIjo1LCJJc0JlbG93VGltZWJhbmQiOnRydWUsIlBlcmNlbnRhZ2VDb21wbGV0ZVNoYXBlT3BhY2l0eSI6MzUsIlNoYXBlU3R5bGUiOnsiJGlkIjoiMjEzIiwiTWFyZ2luIjp7IiRyZWYiOiIxMDIifSwiUGFkZGluZyI6eyIkcmVmIjoiMTAzIn0sIkJhY2tncm91bmQiOnsiJGlkIjoiMjE0IiwiQ29sb3IiOnsiJGlkIjoiMjE1IiwiQSI6MjU1LCJSIjoyLCJHIjoxNzgsIkIiOjIzOH19LCJJc1Zpc2libGUiOnRydWUsIldpZHRoIjowLjAsIkhlaWdodCI6MTYuMCwiQm9yZGVyU3R5bGUiOnsiJGlkIjoiMjE2IiwiTGluZUNvbG9yIjp7IiRyZWYiOiIxMDUifSwiTGluZVdlaWdodCI6MC4wLCJMaW5lVHlwZSI6MCwiUGFyZW50U3R5bGUiOnsiJHJlZiI6IjEwNCJ9fSwiUGFyZW50U3R5bGUiOnsiJHJlZiI6IjEwMSJ9fSwiVGl0bGVTdHlsZSI6eyIkaWQiOiIyMTciLCJGb250U2V0dGluZ3MiOnsiJGlkIjoiMjE4IiwiRm9udFNpemUiOjExLCJGb250TmFtZSI6IkNhbGlicmkiLCJJc0JvbGQiOnRydWUsIklzSXRhbGljIjpmYWxzZSwiSXNVbmRlcmxpbmVkIjpmYWxzZSwiUGFyZW50U3R5bGUiOnsiJHJlZiI6IjEwOCJ9fSwiQXV0b1NpemUiOjAsIkZvcmVncm91bmQiOnsiJHJlZiI6IjEwOSJ9LCJNYXhXaWR0aCI6OTYwLjAsIk1heEhlaWdodCI6IkluZmluaXR5IiwiU21hcnRGb3JlZ3JvdW5kSXNBY3RpdmUiOmZhbHNlLCJIb3Jpem9udGFsQWxpZ25tZW50IjowLCJWZXJ0aWNhbEFsaWdubWVudCI6MCwiU21hcnRGb3JlZ3JvdW5kIjpudWxsLCJNYXJnaW4iOnsiJHJlZiI6IjExMSJ9LCJQYWRkaW5nIjp7IiRyZWYiOiIxMTIifSwiQmFja2dyb3VuZCI6eyIkcmVmIjoiMTEzIn0sIklzVmlzaWJsZSI6dHJ1ZSwiV2lkdGgiOjAuMCwiSGVpZ2h0IjowLjAsIkJvcmRlclN0eWxlIjp7IiRpZCI6IjIxOSIsIkxpbmVDb2xvciI6bnVsbCwiTGluZVdlaWdodCI6MC4wLCJMaW5lVHlwZSI6MCwiUGFyZW50U3R5bGUiOm51bGx9LCJQYXJlbnRTdHlsZSI6eyIkcmVmIjoiMTA3In19LCJEYXRlU3R5bGUiOnsiJGlkIjoiMjIwIiwiRm9udFNldHRpbmdzIjp7IiRpZCI6IjIyMSIsIkZvbnRTaXplIjoxMCwiRm9udE5hbWUiOiJDYWxpYnJpIiwiSXNCb2xkIjpmYWxzZSwiSXNJdGFsaWMiOmZhbHNlLCJJc1VuZGVybGluZWQiOmZhbHNlLCJQYXJlbnRTdHlsZSI6eyIkcmVmIjoiMTE1In19LCJBdXRvU2l6ZSI6MCwiRm9yZWdyb3VuZCI6eyIkcmVmIjoiMTE2In0sIk1heFdpZHRoIjoyMDAuMCwiTWF4SGVpZ2h0IjoiSW5maW5pdHkiLCJTbWFydEZvcmVncm91bmRJc0FjdGl2ZSI6ZmFsc2UsIkhvcml6b250YWxBbGlnbm1lbnQiOjAsIlZlcnRpY2FsQWxpZ25tZW50IjowLCJTbWFydEZvcmVncm91bmQiOm51bGwsIk1hcmdpbiI6eyIkcmVmIjoiMTE4In0sIlBhZGRpbmciOnsiJHJlZiI6IjExOSJ9LCJCYWNrZ3JvdW5kIjp7IiRyZWYiOiIxMjAifSwiSXNWaXNpYmxlIjp0cnVlLCJXaWR0aCI6MC4wLCJIZWlnaHQiOjAuMCwiQm9yZGVyU3R5bGUiOnsiJGlkIjoiMjIyIiwiTGluZUNvbG9yIjpudWxsLCJMaW5lV2VpZ2h0IjowLjAsIkxpbmVUeXBlIjowLCJQYXJlbnRTdHlsZSI6bnVsbH0sIlBhcmVudFN0eWxlIjp7IiRyZWYiOiIxMTQifX0sIkRhdGVGb3JtYXQiOnsiJHJlZiI6IjEyMSJ9LCJJc1Zpc2libGUiOnRydWUsIlBhcmVudFN0eWxlIjp7IiRyZWYiOiI4MCJ9fSwiSW5kZXgiOjUsIklkIjoiNDYxMDMyN2ItMDc4My00ZTRlLWE2MzktYjFiNjI0MTFmNzJkIiwiSW1wb3J0SWQiOm51bGwsIlRpdGxlIjoiQ3LDqWF0aW9uIGRlcyBncm91cGVzIGV0IHV0aWxpc2F0ZXVycyBkYW5zIGwnQUQiLCJOb3RlIjpudWxsLCJIeXBlcmxpbmsiOm51bGwsIklzQ2hhbmdlZCI6ZmFsc2UsIklzTmV3IjpmYWxzZX0seyIkaWQiOiIyMjMiLCJHcm91cE5hbWUiOm51bGwsIlN0YXJ0RGF0ZSI6IjIwMTctMDEtMTdUMDA6MDA6MDBaIiwiRW5kRGF0ZSI6IjIwMTctMDEtMTdUMjM6NTk6NTkuOTk5WiIsIlBlcmNlbnRhZ2VDb21wbGV0ZSI6bnVsbCwiU3R5bGUiOnsiJGlkIjoiMjI0IiwiU2hhcGUiOjAsIlNoYXBlVGhpY2tuZXNzIjoxLCJEdXJhdGlvbkZvcm1hdCI6MCwiSW5jbHVkZU5vbldvcmtpbmdEYXlzSW5EdXJhdGlvbiI6dHJ1ZSwiUGVyY2VudGFnZUNvbXBsZXRlU3R5bGUiOnsiJGlkIjoiMjI1IiwiRm9udFNldHRpbmdzIjp7IiRpZCI6IjIyNiIsIkZvbnRTaXplIjoxMCwiRm9udE5hbWUiOiJDYWxpYnJp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NYXJnaW4iOnsiJHJlZiI6Ijg1In0sIlBhZGRpbmciOnsiJHJlZiI6Ijg2In0sIkJhY2tncm91bmQiOnsiJHJlZiI6Ijg3In0sIklzVmlzaWJsZSI6dHJ1ZSwiV2lkdGgiOjAuMCwiSGVpZ2h0IjowLjAsIkJvcmRlclN0eWxlIjp7IiRpZCI6IjIyNyIsIkxpbmVDb2xvciI6bnVsbCwiTGluZVdlaWdodCI6MC4wLCJMaW5lVHlwZSI6MCwiUGFyZW50U3R5bGUiOm51bGx9LCJQYXJlbnRTdHlsZSI6eyIkcmVmIjoiODEifX0sIkR1cmF0aW9uU3R5bGUiOnsiJGlkIjoiMjI4IiwiRm9udFNldHRpbmdzIjp7IiRpZCI6IjIyOSIsIkZvbnRTaXplIjoxMCwiRm9udE5hbWUiOiJDYWxpYnJpIiwiSXNCb2xkIjpmYWxzZSwiSXNJdGFsaWMiOmZhbHNlLCJJc1VuZGVybGluZWQiOmZhbHNlLCJQYXJlbnRTdHlsZSI6eyIkcmVmIjoiODkifX0sIkF1dG9TaXplIjowLCJGb3JlZ3JvdW5kIjp7IiRyZWYiOiI5MCJ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IzMCIsIkxpbmVDb2xvciI6bnVsbCwiTGluZVdlaWdodCI6MC4wLCJMaW5lVHlwZSI6MCwiUGFyZW50U3R5bGUiOm51bGx9LCJQYXJlbnRTdHlsZSI6eyIkcmVmIjoiODgifX0sIkhvcml6b250YWxDb25uZWN0b3JTdHlsZSI6eyIkaWQiOiIyMzEiLCJMaW5lQ29sb3IiOnsiJHJlZiI6Ijk2In0sIkxpbmVXZWlnaHQiOjEuMCwiTGluZVR5cGUiOjAsIlBhcmVudFN0eWxlIjp7IiRyZWYiOiI5NSJ9fSwiVmVydGljYWxDb25uZWN0b3JTdHlsZSI6eyIkaWQiOiIyMzIiLCJMaW5lQ29sb3IiOnsiJHJlZiI6Ijk5In0sIkxpbmVXZWlnaHQiOjAuMCwiTGluZVR5cGUiOjAsIlBhcmVudFN0eWxlIjp7IiRyZWYiOiI5OCJ9fSwiTWFyZ2luIjpudWxsLCJTdGFydERhdGVQb3NpdGlvbiI6NCwiRW5kRGF0ZVBvc2l0aW9uIjo0LCJUaXRsZVBvc2l0aW9uIjo1LCJEdXJhdGlvblBvc2l0aW9uIjo2LCJQZXJjZW50YWdlQ29tcGxldGVkUG9zaXRpb24iOjYsIlNwYWNpbmciOjUsIklzQmVsb3dUaW1lYmFuZCI6dHJ1ZSwiUGVyY2VudGFnZUNvbXBsZXRlU2hhcGVPcGFjaXR5IjozNSwiU2hhcGVTdHlsZSI6eyIkaWQiOiIyMzMiLCJNYXJnaW4iOnsiJHJlZiI6IjEwMiJ9LCJQYWRkaW5nIjp7IiRyZWYiOiIxMDMifSwiQmFja2dyb3VuZCI6eyIkaWQiOiIyMzQiLCJDb2xvciI6eyIkaWQiOiIyMzUiLCJBIjoyNTUsIlIiOjE1MCwiRyI6MjE0LCJCIjo2Nn19LCJJc1Zpc2libGUiOnRydWUsIldpZHRoIjowLjAsIkhlaWdodCI6MTYuMCwiQm9yZGVyU3R5bGUiOnsiJGlkIjoiMjM2IiwiTGluZUNvbG9yIjp7IiRyZWYiOiIxMDUifSwiTGluZVdlaWdodCI6MC4wLCJMaW5lVHlwZSI6MCwiUGFyZW50U3R5bGUiOnsiJHJlZiI6IjEwNCJ9fSwiUGFyZW50U3R5bGUiOnsiJHJlZiI6IjEwMSJ9fSwiVGl0bGVTdHlsZSI6eyIkaWQiOiIyMzciLCJGb250U2V0dGluZ3MiOnsiJGlkIjoiMjM4IiwiRm9udFNpemUiOjExLCJGb250TmFtZSI6IkNhbGlicmkiLCJJc0JvbGQiOnRydWUsIklzSXRhbGljIjpmYWxzZSwiSXNVbmRlcmxpbmVkIjpmYWxzZSwiUGFyZW50U3R5bGUiOnsiJHJlZiI6IjEwOCJ9fSwiQXV0b1NpemUiOjAsIkZvcmVncm91bmQiOnsiJHJlZiI6IjEwOSJ9LCJNYXhXaWR0aCI6OTYwLjAsIk1heEhlaWdodCI6IkluZmluaXR5IiwiU21hcnRGb3JlZ3JvdW5kSXNBY3RpdmUiOmZhbHNlLCJIb3Jpem9udGFsQWxpZ25tZW50IjowLCJWZXJ0aWNhbEFsaWdubWVudCI6MCwiU21hcnRGb3JlZ3JvdW5kIjpudWxsLCJNYXJnaW4iOnsiJHJlZiI6IjExMSJ9LCJQYWRkaW5nIjp7IiRyZWYiOiIxMTIifSwiQmFja2dyb3VuZCI6eyIkcmVmIjoiMTEzIn0sIklzVmlzaWJsZSI6dHJ1ZSwiV2lkdGgiOjAuMCwiSGVpZ2h0IjowLjAsIkJvcmRlclN0eWxlIjp7IiRpZCI6IjIzOSIsIkxpbmVDb2xvciI6bnVsbCwiTGluZVdlaWdodCI6MC4wLCJMaW5lVHlwZSI6MCwiUGFyZW50U3R5bGUiOm51bGx9LCJQYXJlbnRTdHlsZSI6eyIkcmVmIjoiMTA3In19LCJEYXRlU3R5bGUiOnsiJGlkIjoiMjQwIiwiRm9udFNldHRpbmdzIjp7IiRpZCI6IjI0MSIsIkZvbnRTaXplIjoxMCwiRm9udE5hbWUiOiJDYWxpYnJpIiwiSXNCb2xkIjpmYWxzZSwiSXNJdGFsaWMiOmZhbHNlLCJJc1VuZGVybGluZWQiOmZhbHNlLCJQYXJlbnRTdHlsZSI6eyIkcmVmIjoiMTE1In19LCJBdXRvU2l6ZSI6MCwiRm9yZWdyb3VuZCI6eyIkcmVmIjoiMTE2In0sIk1heFdpZHRoIjoyMDAuMCwiTWF4SGVpZ2h0IjoiSW5maW5pdHkiLCJTbWFydEZvcmVncm91bmRJc0FjdGl2ZSI6ZmFsc2UsIkhvcml6b250YWxBbGlnbm1lbnQiOjAsIlZlcnRpY2FsQWxpZ25tZW50IjowLCJTbWFydEZvcmVncm91bmQiOm51bGwsIk1hcmdpbiI6eyIkcmVmIjoiMTE4In0sIlBhZGRpbmciOnsiJHJlZiI6IjExOSJ9LCJCYWNrZ3JvdW5kIjp7IiRyZWYiOiIxMjAifSwiSXNWaXNpYmxlIjp0cnVlLCJXaWR0aCI6MC4wLCJIZWlnaHQiOjAuMCwiQm9yZGVyU3R5bGUiOnsiJGlkIjoiMjQyIiwiTGluZUNvbG9yIjpudWxsLCJMaW5lV2VpZ2h0IjowLjAsIkxpbmVUeXBlIjowLCJQYXJlbnRTdHlsZSI6bnVsbH0sIlBhcmVudFN0eWxlIjp7IiRyZWYiOiIxMTQifX0sIkRhdGVGb3JtYXQiOnsiJHJlZiI6IjEyMSJ9LCJJc1Zpc2libGUiOnRydWUsIlBhcmVudFN0eWxlIjp7IiRyZWYiOiI4MCJ9fSwiSW5kZXgiOjYsIklkIjoiNTc2NDdhY2EtOGUwYS00ZjA4LWFlNmItNTE3N2M0NDJmZjEyIiwiSW1wb3J0SWQiOm51bGwsIlRpdGxlIjoiVGVzdCBjb21wdGVzIHV0aWxpc2F0ZXVycyIsIk5vdGUiOm51bGwsIkh5cGVybGluayI6bnVsbCwiSXNDaGFuZ2VkIjpmYWxzZSwiSXNOZXciOmZhbHNlfSx7IiRpZCI6IjI0MyIsIkdyb3VwTmFtZSI6bnVsbCwiU3RhcnREYXRlIjoiMjAxNy0wMS0yM1QwMDowMDowMFoiLCJFbmREYXRlIjoiMjAxNy0wMS0yM1QyMzo1OTo1OS45OTlaIiwiUGVyY2VudGFnZUNvbXBsZXRlIjpudWxsLCJTdHlsZSI6eyIkaWQiOiIyNDQiLCJTaGFwZSI6MCwiU2hhcGVUaGlja25lc3MiOjEsIkR1cmF0aW9uRm9ybWF0IjowLCJJbmNsdWRlTm9uV29ya2luZ0RheXNJbkR1cmF0aW9uIjp0cnVlLCJQZXJjZW50YWdlQ29tcGxldGVTdHlsZSI6eyIkaWQiOiIyNDUiLCJGb250U2V0dGluZ3MiOnsiJGlkIjoiMjQ2IiwiRm9udFNpemUiOjEwLCJGb250TmFtZSI6IkNhbGlicmkiLCJJc0JvbGQiOmZhbHNlLCJJc0l0YWxpYyI6ZmFsc2UsIklzVW5kZXJsaW5lZCI6ZmFsc2UsIlBhcmVudFN0eWxlIjp7IiRyZWYiOiI4MiJ9fSwiQXV0b1NpemUiOjAsIkZvcmVncm91bmQiOnsiJHJlZiI6IjgzIn0sIk1heFdpZHRoIjoyMDAuMCwiTWF4SGVpZ2h0IjoiSW5maW5pdHkiLCJTbWFydEZvcmVncm91bmRJc0FjdGl2ZSI6ZmFsc2UsIkhvcml6b250YWxBbGlnbm1lbnQiOjAsIlZlcnRpY2FsQWxpZ25tZW50IjowLCJTbWFydEZvcmVncm91bmQiOm51bGwsIk1hcmdpbiI6eyIkcmVmIjoiODUifSwiUGFkZGluZyI6eyIkcmVmIjoiODYifSwiQmFja2dyb3VuZCI6eyIkcmVmIjoiODcifSwiSXNWaXNpYmxlIjp0cnVlLCJXaWR0aCI6MC4wLCJIZWlnaHQiOjAuMCwiQm9yZGVyU3R5bGUiOnsiJGlkIjoiMjQ3IiwiTGluZUNvbG9yIjpudWxsLCJMaW5lV2VpZ2h0IjowLjAsIkxpbmVUeXBlIjowLCJQYXJlbnRTdHlsZSI6bnVsbH0sIlBhcmVudFN0eWxlIjp7IiRyZWYiOiI4MSJ9fSwiRHVyYXRpb25TdHlsZSI6eyIkaWQiOiIyNDgiLCJGb250U2V0dGluZ3MiOnsiJGlkIjoiMjQ5IiwiRm9udFNpemUiOjEwLCJGb250TmFtZSI6IkNhbGlicmkiLCJJc0JvbGQiOmZhbHNlLCJJc0l0YWxpYyI6ZmFsc2UsIklzVW5kZXJsaW5lZCI6ZmFsc2UsIlBhcmVudFN0eWxlIjp7IiRyZWYiOiI4OSJ9fSwiQXV0b1NpemUiOjAsIkZvcmVncm91bmQiOnsiJHJlZiI6IjkwIn0sIk1heFdpZHRoIjoyMDAuMCwiTWF4SGVpZ2h0IjoiSW5maW5pdHkiLCJTbWFydEZvcmVncm91bmRJc0FjdGl2ZSI6ZmFsc2UsIkhvcml6b250YWxBbGlnbm1lbnQiOjAsIlZlcnRpY2FsQWxpZ25tZW50IjowLCJTbWFydEZvcmVncm91bmQiOm51bGwsIk1hcmdpbiI6eyIkcmVmIjoiOTIifSwiUGFkZGluZyI6eyIkcmVmIjoiOTMifSwiQmFja2dyb3VuZCI6eyIkcmVmIjoiOTQifSwiSXNWaXNpYmxlIjp0cnVlLCJXaWR0aCI6MC4wLCJIZWlnaHQiOjAuMCwiQm9yZGVyU3R5bGUiOnsiJGlkIjoiMjUwIiwiTGluZUNvbG9yIjpudWxsLCJMaW5lV2VpZ2h0IjowLjAsIkxpbmVUeXBlIjowLCJQYXJlbnRTdHlsZSI6bnVsbH0sIlBhcmVudFN0eWxlIjp7IiRyZWYiOiI4OCJ9fSwiSG9yaXpvbnRhbENvbm5lY3RvclN0eWxlIjp7IiRpZCI6IjI1MSIsIkxpbmVDb2xvciI6eyIkcmVmIjoiOTYifSwiTGluZVdlaWdodCI6MS4wLCJMaW5lVHlwZSI6MCwiUGFyZW50U3R5bGUiOnsiJHJlZiI6Ijk1In19LCJWZXJ0aWNhbENvbm5lY3RvclN0eWxlIjp7IiRpZCI6IjI1MiIsIkxpbmVDb2xvciI6eyIkcmVmIjoiOTkifSwiTGluZVdlaWdodCI6MC4wLCJMaW5lVHlwZSI6MCwiUGFyZW50U3R5bGUiOnsiJHJlZiI6Ijk4In19LCJNYXJnaW4iOm51bGwsIlN0YXJ0RGF0ZVBvc2l0aW9uIjo0LCJFbmREYXRlUG9zaXRpb24iOjQsIlRpdGxlUG9zaXRpb24iOjUsIkR1cmF0aW9uUG9zaXRpb24iOjYsIlBlcmNlbnRhZ2VDb21wbGV0ZWRQb3NpdGlvbiI6NiwiU3BhY2luZyI6NSwiSXNCZWxvd1RpbWViYW5kIjp0cnVlLCJQZXJjZW50YWdlQ29tcGxldGVTaGFwZU9wYWNpdHkiOjM1LCJTaGFwZVN0eWxlIjp7IiRpZCI6IjI1MyIsIk1hcmdpbiI6eyIkcmVmIjoiMTAyIn0sIlBhZGRpbmciOnsiJHJlZiI6IjEwMyJ9LCJCYWNrZ3JvdW5kIjp7IiRpZCI6IjI1NCIsIkNvbG9yIjp7IiRpZCI6IjI1NSIsIkEiOjI1NSwiUiI6MiwiRyI6MTc4LCJCIjoyMzh9fSwiSXNWaXNpYmxlIjp0cnVlLCJXaWR0aCI6MC4wLCJIZWlnaHQiOjE2LjAsIkJvcmRlclN0eWxlIjp7IiRpZCI6IjI1NiIsIkxpbmVDb2xvciI6eyIkcmVmIjoiMTA1In0sIkxpbmVXZWlnaHQiOjAuMCwiTGluZVR5cGUiOjAsIlBhcmVudFN0eWxlIjp7IiRyZWYiOiIxMDQifX0sIlBhcmVudFN0eWxlIjp7IiRyZWYiOiIxMDEifX0sIlRpdGxlU3R5bGUiOnsiJGlkIjoiMjU3IiwiRm9udFNldHRpbmdzIjp7IiRpZCI6IjI1OCIsIkZvbnRTaXplIjoxMSwiRm9udE5hbWUiOiJDYWxpYnJpIiwiSXNCb2xkIjp0cnVlLCJJc0l0YWxpYyI6ZmFsc2UsIklzVW5kZXJsaW5lZCI6ZmFsc2UsIlBhcmVudFN0eWxlIjp7IiRyZWYiOiIxMDgifX0sIkF1dG9TaXplIjowLCJGb3JlZ3JvdW5kIjp7IiRyZWYiOiIxMDkifSwiTWF4V2lkdGgiOjk2MC4wLCJNYXhIZWlnaHQiOiJJbmZpbml0eSIsIlNtYXJ0Rm9yZWdyb3VuZElzQWN0aXZlIjpmYWxzZSwiSG9yaXpvbnRhbEFsaWdubWVudCI6MCwiVmVydGljYWxBbGlnbm1lbnQiOjAsIlNtYXJ0Rm9yZWdyb3VuZCI6bnVsbCwiTWFyZ2luIjp7IiRyZWYiOiIxMTEifSwiUGFkZGluZyI6eyIkcmVmIjoiMTEyIn0sIkJhY2tncm91bmQiOnsiJHJlZiI6IjExMyJ9LCJJc1Zpc2libGUiOnRydWUsIldpZHRoIjowLjAsIkhlaWdodCI6MC4wLCJCb3JkZXJTdHlsZSI6eyIkaWQiOiIyNTkiLCJMaW5lQ29sb3IiOm51bGwsIkxpbmVXZWlnaHQiOjAuMCwiTGluZVR5cGUiOjAsIlBhcmVudFN0eWxlIjpudWxsfSwiUGFyZW50U3R5bGUiOnsiJHJlZiI6IjEwNyJ9fSwiRGF0ZVN0eWxlIjp7IiRpZCI6IjI2MCIsIkZvbnRTZXR0aW5ncyI6eyIkaWQiOiIyNjEiLCJGb250U2l6ZSI6MTAsIkZvbnROYW1lIjoiQ2FsaWJyaSIsIklzQm9sZCI6ZmFsc2UsIklzSXRhbGljIjpmYWxzZSwiSXNVbmRlcmxpbmVkIjpmYWxzZSwiUGFyZW50U3R5bGUiOnsiJHJlZiI6IjExNSJ9fSwiQXV0b1NpemUiOjAsIkZvcmVncm91bmQiOnsiJHJlZiI6IjExNiJ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I2MiIsIkxpbmVDb2xvciI6bnVsbCwiTGluZVdlaWdodCI6MC4wLCJMaW5lVHlwZSI6MCwiUGFyZW50U3R5bGUiOm51bGx9LCJQYXJlbnRTdHlsZSI6eyIkcmVmIjoiMTE0In19LCJEYXRlRm9ybWF0Ijp7IiRyZWYiOiIxMjEifSwiSXNWaXNpYmxlIjp0cnVlLCJQYXJlbnRTdHlsZSI6eyIkcmVmIjoiODAifX0sIkluZGV4Ijo3LCJJZCI6IjgwODYxNWQ0LWFhODEtNDg2OC05Yzg3LTg4MmQwMTk3YzBiMyIsIkltcG9ydElkIjpudWxsLCJUaXRsZSI6IkNyw6lhdGlvbiBkZXMgcXVvdGFzIiwiTm90ZSI6bnVsbCwiSHlwZXJsaW5rIjpudWxsLCJJc0NoYW5nZWQiOmZhbHNlLCJJc05ldyI6ZmFsc2V9LHsiJGlkIjoiMjYzIiwiR3JvdXBOYW1lIjpudWxsLCJTdGFydERhdGUiOiIyMDE3LTAyLTA3VDAwOjAwOjAwWiIsIkVuZERhdGUiOiIyMDE3LTAyLTA3VDIzOjU5OjU5Ljk5OVoiLCJQZXJjZW50YWdlQ29tcGxldGUiOm51bGwsIlN0eWxlIjp7IiRpZCI6IjI2NCIsIlNoYXBlIjowLCJTaGFwZVRoaWNrbmVzcyI6MSwiRHVyYXRpb25Gb3JtYXQiOjAsIkluY2x1ZGVOb25Xb3JraW5nRGF5c0luRHVyYXRpb24iOnRydWUsIlBlcmNlbnRhZ2VDb21wbGV0ZVN0eWxlIjp7IiRpZCI6IjI2NSIsIkZvbnRTZXR0aW5ncyI6eyIkaWQiOiIyNjYiLCJGb250U2l6ZSI6MTAsIkZvbnROYW1lIjoiQ2FsaWJyaS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TWFyZ2luIjp7IiRyZWYiOiI4NSJ9LCJQYWRkaW5nIjp7IiRyZWYiOiI4NiJ9LCJCYWNrZ3JvdW5kIjp7IiRyZWYiOiI4NyJ9LCJJc1Zpc2libGUiOnRydWUsIldpZHRoIjowLjAsIkhlaWdodCI6MC4wLCJCb3JkZXJTdHlsZSI6eyIkaWQiOiIyNjciLCJMaW5lQ29sb3IiOm51bGwsIkxpbmVXZWlnaHQiOjAuMCwiTGluZVR5cGUiOjAsIlBhcmVudFN0eWxlIjpudWxsfSwiUGFyZW50U3R5bGUiOnsiJHJlZiI6IjgxIn19LCJEdXJhdGlvblN0eWxlIjp7IiRpZCI6IjI2OCIsIkZvbnRTZXR0aW5ncyI6eyIkaWQiOiIyNjkiLCJGb250U2l6ZSI6MTAsIkZvbnROYW1lIjoiQ2FsaWJyaSIsIklzQm9sZCI6ZmFsc2UsIklzSXRhbGljIjpmYWxzZSwiSXNVbmRlcmxpbmVkIjpmYWxzZSwiUGFyZW50U3R5bGUiOnsiJHJlZiI6Ijg5In19LCJBdXRvU2l6ZSI6MCwiRm9yZWdyb3VuZCI6eyIkcmVmIjoiOTAifSwiTWF4V2lkdGgiOjIwMC4wLCJNYXhIZWlnaHQiOiJJbmZpbml0eSIsIlNtYXJ0Rm9yZWdyb3VuZElzQWN0aXZlIjpmYWxzZSwiSG9yaXpvbnRhbEFsaWdubWVudCI6MCwiVmVydGljYWxBbGlnbm1lbnQiOjAsIlNtYXJ0Rm9yZWdyb3VuZCI6bnVsbCwiTWFyZ2luIjp7IiRyZWYiOiI5MiJ9LCJQYWRkaW5nIjp7IiRyZWYiOiI5MyJ9LCJCYWNrZ3JvdW5kIjp7IiRyZWYiOiI5NCJ9LCJJc1Zpc2libGUiOnRydWUsIldpZHRoIjowLjAsIkhlaWdodCI6MC4wLCJCb3JkZXJTdHlsZSI6eyIkaWQiOiIyNzAiLCJMaW5lQ29sb3IiOm51bGwsIkxpbmVXZWlnaHQiOjAuMCwiTGluZVR5cGUiOjAsIlBhcmVudFN0eWxlIjpudWxsfSwiUGFyZW50U3R5bGUiOnsiJHJlZiI6Ijg4In19LCJIb3Jpem9udGFsQ29ubmVjdG9yU3R5bGUiOnsiJGlkIjoiMjcxIiwiTGluZUNvbG9yIjp7IiRyZWYiOiI5NiJ9LCJMaW5lV2VpZ2h0IjoxLjAsIkxpbmVUeXBlIjowLCJQYXJlbnRTdHlsZSI6eyIkcmVmIjoiOTUifX0sIlZlcnRpY2FsQ29ubmVjdG9yU3R5bGUiOnsiJGlkIjoiMjcyIiwiTGluZUNvbG9yIjp7IiRyZWYiOiI5OSJ9LCJMaW5lV2VpZ2h0IjowLjAsIkxpbmVUeXBlIjowLCJQYXJlbnRTdHlsZSI6eyIkcmVmIjoiOTgifX0sIk1hcmdpbiI6bnVsbCwiU3RhcnREYXRlUG9zaXRpb24iOjQsIkVuZERhdGVQb3NpdGlvbiI6NCwiVGl0bGVQb3NpdGlvbiI6NSwiRHVyYXRpb25Qb3NpdGlvbiI6NiwiUGVyY2VudGFnZUNvbXBsZXRlZFBvc2l0aW9uIjo2LCJTcGFjaW5nIjo1LCJJc0JlbG93VGltZWJhbmQiOnRydWUsIlBlcmNlbnRhZ2VDb21wbGV0ZVNoYXBlT3BhY2l0eSI6MzUsIlNoYXBlU3R5bGUiOnsiJGlkIjoiMjczIiwiTWFyZ2luIjp7IiRyZWYiOiIxMDIifSwiUGFkZGluZyI6eyIkcmVmIjoiMTAzIn0sIkJhY2tncm91bmQiOnsiJGlkIjoiMjc0IiwiQ29sb3IiOnsiJGlkIjoiMjc1IiwiQSI6MjU1LCJSIjoxMTEsIkciOjQ5LCJCIjoxNTJ9fSwiSXNWaXNpYmxlIjp0cnVlLCJXaWR0aCI6MC4wLCJIZWlnaHQiOjE2LjAsIkJvcmRlclN0eWxlIjp7IiRpZCI6IjI3NiIsIkxpbmVDb2xvciI6eyIkcmVmIjoiMTA1In0sIkxpbmVXZWlnaHQiOjAuMCwiTGluZVR5cGUiOjAsIlBhcmVudFN0eWxlIjp7IiRyZWYiOiIxMDQifX0sIlBhcmVudFN0eWxlIjp7IiRyZWYiOiIxMDEifX0sIlRpdGxlU3R5bGUiOnsiJGlkIjoiMjc3IiwiRm9udFNldHRpbmdzIjp7IiRpZCI6IjI3OCIsIkZvbnRTaXplIjoxMSwiRm9udE5hbWUiOiJDYWxpYnJpIiwiSXNCb2xkIjp0cnVlLCJJc0l0YWxpYyI6ZmFsc2UsIklzVW5kZXJsaW5lZCI6ZmFsc2UsIlBhcmVudFN0eWxlIjp7IiRyZWYiOiIxMDgifX0sIkF1dG9TaXplIjowLCJGb3JlZ3JvdW5kIjp7IiRyZWYiOiIxMDkifSwiTWF4V2lkdGgiOjk2MC4wLCJNYXhIZWlnaHQiOiJJbmZpbml0eSIsIlNtYXJ0Rm9yZWdyb3VuZElzQWN0aXZlIjpmYWxzZSwiSG9yaXpvbnRhbEFsaWdubWVudCI6MCwiVmVydGljYWxBbGlnbm1lbnQiOjAsIlNtYXJ0Rm9yZWdyb3VuZCI6bnVsbCwiTWFyZ2luIjp7IiRyZWYiOiIxMTEifSwiUGFkZGluZyI6eyIkcmVmIjoiMTEyIn0sIkJhY2tncm91bmQiOnsiJHJlZiI6IjExMyJ9LCJJc1Zpc2libGUiOnRydWUsIldpZHRoIjowLjAsIkhlaWdodCI6MC4wLCJCb3JkZXJTdHlsZSI6eyIkaWQiOiIyNzkiLCJMaW5lQ29sb3IiOm51bGwsIkxpbmVXZWlnaHQiOjAuMCwiTGluZVR5cGUiOjAsIlBhcmVudFN0eWxlIjpudWxsfSwiUGFyZW50U3R5bGUiOnsiJHJlZiI6IjEwNyJ9fSwiRGF0ZVN0eWxlIjp7IiRpZCI6IjI4MCIsIkZvbnRTZXR0aW5ncyI6eyIkaWQiOiIyODEiLCJGb250U2l6ZSI6MTAsIkZvbnROYW1lIjoiQ2FsaWJyaSIsIklzQm9sZCI6ZmFsc2UsIklzSXRhbGljIjpmYWxzZSwiSXNVbmRlcmxpbmVkIjpmYWxzZSwiUGFyZW50U3R5bGUiOnsiJHJlZiI6IjExNSJ9fSwiQXV0b1NpemUiOjAsIkZvcmVncm91bmQiOnsiJHJlZiI6IjExNiJ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I4MiIsIkxpbmVDb2xvciI6bnVsbCwiTGluZVdlaWdodCI6MC4wLCJMaW5lVHlwZSI6MCwiUGFyZW50U3R5bGUiOm51bGx9LCJQYXJlbnRTdHlsZSI6eyIkcmVmIjoiMTE0In19LCJEYXRlRm9ybWF0Ijp7IiRyZWYiOiIxMjEifSwiSXNWaXNpYmxlIjp0cnVlLCJQYXJlbnRTdHlsZSI6eyIkcmVmIjoiODAifX0sIkluZGV4Ijo4LCJJZCI6Ijc0MjdiYTAxLTkyNjEtNGY3ZC04NmIxLTY1YTZlNzg0MWQyNyIsIkltcG9ydElkIjpudWxsLCJUaXRsZSI6IlNjcmlwdCBjcsOpYXRpb24gZGVzIGNvbXB0ZXMgZXQgY29ubmV4aW9ucyByw6lzZWF1eCIsIk5vdGUiOm51bGwsIkh5cGVybGluayI6bnVsbCwiSXNDaGFuZ2VkIjpmYWxzZSwiSXNOZXciOmZhbHNlfSx7IiRpZCI6IjI4MyIsIkdyb3VwTmFtZSI6bnVsbCwiU3RhcnREYXRlIjoiMjAxNy0wMi0xM1QwMDowMDowMFoiLCJFbmREYXRlIjoiMjAxNy0wMi0xNFQyMzo1OTo1OS45OTlaIiwiUGVyY2VudGFnZUNvbXBsZXRlIjpudWxsLCJTdHlsZSI6eyIkaWQiOiIyODQiLCJTaGFwZSI6MCwiU2hhcGVUaGlja25lc3MiOjEsIkR1cmF0aW9uRm9ybWF0IjowLCJJbmNsdWRlTm9uV29ya2luZ0RheXNJbkR1cmF0aW9uIjp0cnVlLCJQZXJjZW50YWdlQ29tcGxldGVTdHlsZSI6eyIkaWQiOiIyODUiLCJGb250U2V0dGluZ3MiOnsiJGlkIjoiMjg2IiwiRm9udFNpemUiOjEwLCJGb250TmFtZSI6IkNhbGlicmkiLCJJc0JvbGQiOmZhbHNlLCJJc0l0YWxpYyI6ZmFsc2UsIklzVW5kZXJsaW5lZCI6ZmFsc2UsIlBhcmVudFN0eWxlIjp7IiRyZWYiOiI4MiJ9fSwiQXV0b1NpemUiOjAsIkZvcmVncm91bmQiOnsiJHJlZiI6IjgzIn0sIk1heFdpZHRoIjoyMDAuMCwiTWF4SGVpZ2h0IjoiSW5maW5pdHkiLCJTbWFydEZvcmVncm91bmRJc0FjdGl2ZSI6ZmFsc2UsIkhvcml6b250YWxBbGlnbm1lbnQiOjAsIlZlcnRpY2FsQWxpZ25tZW50IjowLCJTbWFydEZvcmVncm91bmQiOm51bGwsIk1hcmdpbiI6eyIkcmVmIjoiODUifSwiUGFkZGluZyI6eyIkcmVmIjoiODYifSwiQmFja2dyb3VuZCI6eyIkcmVmIjoiODcifSwiSXNWaXNpYmxlIjp0cnVlLCJXaWR0aCI6MC4wLCJIZWlnaHQiOjAuMCwiQm9yZGVyU3R5bGUiOnsiJGlkIjoiMjg3IiwiTGluZUNvbG9yIjpudWxsLCJMaW5lV2VpZ2h0IjowLjAsIkxpbmVUeXBlIjowLCJQYXJlbnRTdHlsZSI6bnVsbH0sIlBhcmVudFN0eWxlIjp7IiRyZWYiOiI4MSJ9fSwiRHVyYXRpb25TdHlsZSI6eyIkaWQiOiIyODgiLCJGb250U2V0dGluZ3MiOnsiJGlkIjoiMjg5IiwiRm9udFNpemUiOjEwLCJGb250TmFtZSI6IkNhbGlicmkiLCJJc0JvbGQiOmZhbHNlLCJJc0l0YWxpYyI6ZmFsc2UsIklzVW5kZXJsaW5lZCI6ZmFsc2UsIlBhcmVudFN0eWxlIjp7IiRyZWYiOiI4OSJ9fSwiQXV0b1NpemUiOjAsIkZvcmVncm91bmQiOnsiJHJlZiI6IjkwIn0sIk1heFdpZHRoIjoyMDAuMCwiTWF4SGVpZ2h0IjoiSW5maW5pdHkiLCJTbWFydEZvcmVncm91bmRJc0FjdGl2ZSI6ZmFsc2UsIkhvcml6b250YWxBbGlnbm1lbnQiOjAsIlZlcnRpY2FsQWxpZ25tZW50IjowLCJTbWFydEZvcmVncm91bmQiOm51bGwsIk1hcmdpbiI6eyIkcmVmIjoiOTIifSwiUGFkZGluZyI6eyIkcmVmIjoiOTMifSwiQmFja2dyb3VuZCI6eyIkcmVmIjoiOTQifSwiSXNWaXNpYmxlIjp0cnVlLCJXaWR0aCI6MC4wLCJIZWlnaHQiOjAuMCwiQm9yZGVyU3R5bGUiOnsiJGlkIjoiMjkwIiwiTGluZUNvbG9yIjpudWxsLCJMaW5lV2VpZ2h0IjowLjAsIkxpbmVUeXBlIjowLCJQYXJlbnRTdHlsZSI6bnVsbH0sIlBhcmVudFN0eWxlIjp7IiRyZWYiOiI4OCJ9fSwiSG9yaXpvbnRhbENvbm5lY3RvclN0eWxlIjp7IiRpZCI6IjI5MSIsIkxpbmVDb2xvciI6eyIkcmVmIjoiOTYifSwiTGluZVdlaWdodCI6MS4wLCJMaW5lVHlwZSI6MCwiUGFyZW50U3R5bGUiOnsiJHJlZiI6Ijk1In19LCJWZXJ0aWNhbENvbm5lY3RvclN0eWxlIjp7IiRpZCI6IjI5MiIsIkxpbmVDb2xvciI6eyIkcmVmIjoiOTkifSwiTGluZVdlaWdodCI6MC4wLCJMaW5lVHlwZSI6MCwiUGFyZW50U3R5bGUiOnsiJHJlZiI6Ijk4In19LCJNYXJnaW4iOm51bGwsIlN0YXJ0RGF0ZVBvc2l0aW9uIjo0LCJFbmREYXRlUG9zaXRpb24iOjQsIlRpdGxlUG9zaXRpb24iOjUsIkR1cmF0aW9uUG9zaXRpb24iOjYsIlBlcmNlbnRhZ2VDb21wbGV0ZWRQb3NpdGlvbiI6NiwiU3BhY2luZyI6NSwiSXNCZWxvd1RpbWViYW5kIjp0cnVlLCJQZXJjZW50YWdlQ29tcGxldGVTaGFwZU9wYWNpdHkiOjM1LCJTaGFwZVN0eWxlIjp7IiRpZCI6IjI5MyIsIk1hcmdpbiI6eyIkcmVmIjoiMTAyIn0sIlBhZGRpbmciOnsiJHJlZiI6IjEwMyJ9LCJCYWNrZ3JvdW5kIjp7IiRpZCI6IjI5NCIsIkNvbG9yIjp7IiRpZCI6IjI5NSIsIkEiOjI1NSwiUiI6MTExLCJHIjo0OSwiQiI6MTUyfX0sIklzVmlzaWJsZSI6dHJ1ZSwiV2lkdGgiOjAuMCwiSGVpZ2h0IjoxNi4wLCJCb3JkZXJTdHlsZSI6eyIkaWQiOiIyOTYiLCJMaW5lQ29sb3IiOnsiJHJlZiI6IjEwNSJ9LCJMaW5lV2VpZ2h0IjowLjAsIkxpbmVUeXBlIjowLCJQYXJlbnRTdHlsZSI6eyIkcmVmIjoiMTA0In19LCJQYXJlbnRTdHlsZSI6eyIkcmVmIjoiMTAxIn19LCJUaXRsZVN0eWxlIjp7IiRpZCI6IjI5NyIsIkZvbnRTZXR0aW5ncyI6eyIkaWQiOiIyOTgiLCJGb250U2l6ZSI6MTEsIkZvbnROYW1lIjoiQ2FsaWJyaSIsIklzQm9sZCI6dHJ1ZSwiSXNJdGFsaWMiOmZhbHNlLCJJc1VuZGVybGluZWQiOmZhbHNlLCJQYXJlbnRTdHlsZSI6eyIkcmVmIjoiMTA4In19LCJBdXRvU2l6ZSI6MCwiRm9yZWdyb3VuZCI6eyIkcmVmIjoiMTA5In0sIk1heFdpZHRoIjo5NjAuMCwiTWF4SGVpZ2h0IjoiSW5maW5pdHkiLCJTbWFydEZvcmVncm91bmRJc0FjdGl2ZSI6ZmFsc2UsIkhvcml6b250YWxBbGlnbm1lbnQiOjAsIlZlcnRpY2FsQWxpZ25tZW50IjowLCJTbWFydEZvcmVncm91bmQiOm51bGwsIk1hcmdpbiI6eyIkcmVmIjoiMTExIn0sIlBhZGRpbmciOnsiJHJlZiI6IjExMiJ9LCJCYWNrZ3JvdW5kIjp7IiRyZWYiOiIxMTMifSwiSXNWaXNpYmxlIjp0cnVlLCJXaWR0aCI6MC4wLCJIZWlnaHQiOjAuMCwiQm9yZGVyU3R5bGUiOnsiJGlkIjoiMjk5IiwiTGluZUNvbG9yIjpudWxsLCJMaW5lV2VpZ2h0IjowLjAsIkxpbmVUeXBlIjowLCJQYXJlbnRTdHlsZSI6bnVsbH0sIlBhcmVudFN0eWxlIjp7IiRyZWYiOiIxMDcifX0sIkRhdGVTdHlsZSI6eyIkaWQiOiIzMDAiLCJGb250U2V0dGluZ3MiOnsiJGlkIjoiMzAxIiwiRm9udFNpemUiOjEwLCJGb250TmFtZSI6IkNhbGlicmkiLCJJc0JvbGQiOmZhbHNlLCJJc0l0YWxpYyI6ZmFsc2UsIklzVW5kZXJsaW5lZCI6ZmFsc2UsIlBhcmVudFN0eWxlIjp7IiRyZWYiOiIxMTUifX0sIkF1dG9TaXplIjowLCJGb3JlZ3JvdW5kIjp7IiRyZWYiOiIxMTYifSwiTWF4V2lkdGgiOjIwMC4wLCJNYXhIZWlnaHQiOiJJbmZpbml0eSIsIlNtYXJ0Rm9yZWdyb3VuZElzQWN0aXZlIjpmYWxzZSwiSG9yaXpvbnRhbEFsaWdubWVudCI6MCwiVmVydGljYWxBbGlnbm1lbnQiOjAsIlNtYXJ0Rm9yZWdyb3VuZCI6bnVsbCwiTWFyZ2luIjp7IiRyZWYiOiIxMTgifSwiUGFkZGluZyI6eyIkcmVmIjoiMTE5In0sIkJhY2tncm91bmQiOnsiJHJlZiI6IjEyMCJ9LCJJc1Zpc2libGUiOnRydWUsIldpZHRoIjowLjAsIkhlaWdodCI6MC4wLCJCb3JkZXJTdHlsZSI6eyIkaWQiOiIzMDIiLCJMaW5lQ29sb3IiOm51bGwsIkxpbmVXZWlnaHQiOjAuMCwiTGluZVR5cGUiOjAsIlBhcmVudFN0eWxlIjpudWxsfSwiUGFyZW50U3R5bGUiOnsiJHJlZiI6IjExNCJ9fSwiRGF0ZUZvcm1hdCI6eyIkcmVmIjoiMTIxIn0sIklzVmlzaWJsZSI6dHJ1ZSwiUGFyZW50U3R5bGUiOnsiJHJlZiI6IjgwIn19LCJJbmRleCI6OSwiSWQiOiI1ZjUxODdiYi04NjAyLTQ2ZGQtOGM1MC0zZTM1Mjc1N2NlZWMiLCJJbXBvcnRJZCI6bnVsbCwiVGl0bGUiOiJTY3JpcHQgY3LDqWF0aW9uIGRlcyBjb21wdGVzIGV0IGNvbm5leGlvbnMgcsOpc2VhdXgiLCJOb3RlIjpudWxsLCJIeXBlcmxpbmsiOm51bGwsIklzQ2hhbmdlZCI6ZmFsc2UsIklzTmV3IjpmYWxzZX0seyIkaWQiOiIzMDMiLCJHcm91cE5hbWUiOm51bGwsIlN0YXJ0RGF0ZSI6IjIwMTctMDItMjhUMDA6MDA6MDBaIiwiRW5kRGF0ZSI6IjIwMTctMDItMjhUMjM6NTk6NTkuOTk5WiIsIlBlcmNlbnRhZ2VDb21wbGV0ZSI6bnVsbCwiU3R5bGUiOnsiJGlkIjoiMzA0IiwiU2hhcGUiOjAsIlNoYXBlVGhpY2tuZXNzIjoxLCJEdXJhdGlvbkZvcm1hdCI6MCwiSW5jbHVkZU5vbldvcmtpbmdEYXlzSW5EdXJhdGlvbiI6dHJ1ZSwiUGVyY2VudGFnZUNvbXBsZXRlU3R5bGUiOnsiJGlkIjoiMzA1IiwiRm9udFNldHRpbmdzIjp7IiRpZCI6IjMwNiIsIkZvbnRTaXplIjoxMCwiRm9udE5hbWUiOiJDYWxpYnJp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NYXJnaW4iOnsiJHJlZiI6Ijg1In0sIlBhZGRpbmciOnsiJHJlZiI6Ijg2In0sIkJhY2tncm91bmQiOnsiJHJlZiI6Ijg3In0sIklzVmlzaWJsZSI6dHJ1ZSwiV2lkdGgiOjAuMCwiSGVpZ2h0IjowLjAsIkJvcmRlclN0eWxlIjp7IiRpZCI6IjMwNyIsIkxpbmVDb2xvciI6bnVsbCwiTGluZVdlaWdodCI6MC4wLCJMaW5lVHlwZSI6MCwiUGFyZW50U3R5bGUiOm51bGx9LCJQYXJlbnRTdHlsZSI6eyIkcmVmIjoiODEifX0sIkR1cmF0aW9uU3R5bGUiOnsiJGlkIjoiMzA4IiwiRm9udFNldHRpbmdzIjp7IiRpZCI6IjMwOSIsIkZvbnRTaXplIjoxMCwiRm9udE5hbWUiOiJDYWxpYnJpIiwiSXNCb2xkIjpmYWxzZSwiSXNJdGFsaWMiOmZhbHNlLCJJc1VuZGVybGluZWQiOmZhbHNlLCJQYXJlbnRTdHlsZSI6eyIkcmVmIjoiODkifX0sIkF1dG9TaXplIjowLCJGb3JlZ3JvdW5kIjp7IiRyZWYiOiI5MCJ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MxMCIsIkxpbmVDb2xvciI6bnVsbCwiTGluZVdlaWdodCI6MC4wLCJMaW5lVHlwZSI6MCwiUGFyZW50U3R5bGUiOm51bGx9LCJQYXJlbnRTdHlsZSI6eyIkcmVmIjoiODgifX0sIkhvcml6b250YWxDb25uZWN0b3JTdHlsZSI6eyIkaWQiOiIzMTEiLCJMaW5lQ29sb3IiOnsiJHJlZiI6Ijk2In0sIkxpbmVXZWlnaHQiOjEuMCwiTGluZVR5cGUiOjAsIlBhcmVudFN0eWxlIjp7IiRyZWYiOiI5NSJ9fSwiVmVydGljYWxDb25uZWN0b3JTdHlsZSI6eyIkaWQiOiIzMTIiLCJMaW5lQ29sb3IiOnsiJHJlZiI6Ijk5In0sIkxpbmVXZWlnaHQiOjAuMCwiTGluZVR5cGUiOjAsIlBhcmVudFN0eWxlIjp7IiRyZWYiOiI5OCJ9fSwiTWFyZ2luIjpudWxsLCJTdGFydERhdGVQb3NpdGlvbiI6NCwiRW5kRGF0ZVBvc2l0aW9uIjo0LCJUaXRsZVBvc2l0aW9uIjo1LCJEdXJhdGlvblBvc2l0aW9uIjo2LCJQZXJjZW50YWdlQ29tcGxldGVkUG9zaXRpb24iOjYsIlNwYWNpbmciOjUsIklzQmVsb3dUaW1lYmFuZCI6dHJ1ZSwiUGVyY2VudGFnZUNvbXBsZXRlU2hhcGVPcGFjaXR5IjozNSwiU2hhcGVTdHlsZSI6eyIkaWQiOiIzMTMiLCJNYXJnaW4iOnsiJHJlZiI6IjEwMiJ9LCJQYWRkaW5nIjp7IiRyZWYiOiIxMDMifSwiQmFja2dyb3VuZCI6eyIkaWQiOiIzMTQiLCJDb2xvciI6eyIkaWQiOiIzMTUiLCJBIjoyNTUsIlIiOjExMSwiRyI6NDksIkIiOjE1Mn19LCJJc1Zpc2libGUiOnRydWUsIldpZHRoIjowLjAsIkhlaWdodCI6MTYuMCwiQm9yZGVyU3R5bGUiOnsiJGlkIjoiMzE2IiwiTGluZUNvbG9yIjp7IiRyZWYiOiIxMDUifSwiTGluZVdlaWdodCI6MC4wLCJMaW5lVHlwZSI6MCwiUGFyZW50U3R5bGUiOnsiJHJlZiI6IjEwNCJ9fSwiUGFyZW50U3R5bGUiOnsiJHJlZiI6IjEwMSJ9fSwiVGl0bGVTdHlsZSI6eyIkaWQiOiIzMTciLCJGb250U2V0dGluZ3MiOnsiJGlkIjoiMzE4IiwiRm9udFNpemUiOjExLCJGb250TmFtZSI6IkNhbGlicmkiLCJJc0JvbGQiOnRydWUsIklzSXRhbGljIjpmYWxzZSwiSXNVbmRlcmxpbmVkIjpmYWxzZSwiUGFyZW50U3R5bGUiOnsiJHJlZiI6IjEwOCJ9fSwiQXV0b1NpemUiOjAsIkZvcmVncm91bmQiOnsiJHJlZiI6IjEwOSJ9LCJNYXhXaWR0aCI6OTYwLjAsIk1heEhlaWdodCI6IkluZmluaXR5IiwiU21hcnRGb3JlZ3JvdW5kSXNBY3RpdmUiOmZhbHNlLCJIb3Jpem9udGFsQWxpZ25tZW50IjowLCJWZXJ0aWNhbEFsaWdubWVudCI6MCwiU21hcnRGb3JlZ3JvdW5kIjpudWxsLCJNYXJnaW4iOnsiJHJlZiI6IjExMSJ9LCJQYWRkaW5nIjp7IiRyZWYiOiIxMTIifSwiQmFja2dyb3VuZCI6eyIkcmVmIjoiMTEzIn0sIklzVmlzaWJsZSI6dHJ1ZSwiV2lkdGgiOjAuMCwiSGVpZ2h0IjowLjAsIkJvcmRlclN0eWxlIjp7IiRpZCI6IjMxOSIsIkxpbmVDb2xvciI6bnVsbCwiTGluZVdlaWdodCI6MC4wLCJMaW5lVHlwZSI6MCwiUGFyZW50U3R5bGUiOm51bGx9LCJQYXJlbnRTdHlsZSI6eyIkcmVmIjoiMTA3In19LCJEYXRlU3R5bGUiOnsiJGlkIjoiMzIwIiwiRm9udFNldHRpbmdzIjp7IiRpZCI6IjMyMSIsIkZvbnRTaXplIjoxMCwiRm9udE5hbWUiOiJDYWxpYnJpIiwiSXNCb2xkIjpmYWxzZSwiSXNJdGFsaWMiOmZhbHNlLCJJc1VuZGVybGluZWQiOmZhbHNlLCJQYXJlbnRTdHlsZSI6eyIkcmVmIjoiMTE1In19LCJBdXRvU2l6ZSI6MCwiRm9yZWdyb3VuZCI6eyIkcmVmIjoiMTE2In0sIk1heFdpZHRoIjoyMDAuMCwiTWF4SGVpZ2h0IjoiSW5maW5pdHkiLCJTbWFydEZvcmVncm91bmRJc0FjdGl2ZSI6ZmFsc2UsIkhvcml6b250YWxBbGlnbm1lbnQiOjAsIlZlcnRpY2FsQWxpZ25tZW50IjowLCJTbWFydEZvcmVncm91bmQiOm51bGwsIk1hcmdpbiI6eyIkcmVmIjoiMTE4In0sIlBhZGRpbmciOnsiJHJlZiI6IjExOSJ9LCJCYWNrZ3JvdW5kIjp7IiRyZWYiOiIxMjAifSwiSXNWaXNpYmxlIjp0cnVlLCJXaWR0aCI6MC4wLCJIZWlnaHQiOjAuMCwiQm9yZGVyU3R5bGUiOnsiJGlkIjoiMzIyIiwiTGluZUNvbG9yIjpudWxsLCJMaW5lV2VpZ2h0IjowLjAsIkxpbmVUeXBlIjowLCJQYXJlbnRTdHlsZSI6bnVsbH0sIlBhcmVudFN0eWxlIjp7IiRyZWYiOiIxMTQifX0sIkRhdGVGb3JtYXQiOnsiJHJlZiI6IjEyMSJ9LCJJc1Zpc2libGUiOnRydWUsIlBhcmVudFN0eWxlIjp7IiRyZWYiOiI4MCJ9fSwiSW5kZXgiOjEwLCJJZCI6ImRlM2Q0ZTM3LWM3MmQtNGQ2Zi05Mjg4LTg0Y2Q0OWQwNWQ0MCIsIkltcG9ydElkIjpudWxsLCJUaXRsZSI6IlNjcmlwdCBjcsOpYXRpb24gZGVzIGNvbXB0ZXMgZXQgY29ubmV4aW9ucyByw6lzZWF1eCIsIk5vdGUiOm51bGwsIkh5cGVybGluayI6bnVsbCwiSXNDaGFuZ2VkIjpmYWxzZSwiSXNOZXciOmZhbHNlfSx7IiRpZCI6IjMyMyIsIkdyb3VwTmFtZSI6bnVsbCwiU3RhcnREYXRlIjoiMjAxNy0wMy0wN1QwMDowMDowMFoiLCJFbmREYXRlIjoiMjAxNy0wMy0wN1QyMzo1OTo1OS45OTlaIiwiUGVyY2VudGFnZUNvbXBsZXRlIjpudWxsLCJTdHlsZSI6eyIkaWQiOiIzMjQiLCJTaGFwZSI6MCwiU2hhcGVUaGlja25lc3MiOjEsIkR1cmF0aW9uRm9ybWF0IjowLCJJbmNsdWRlTm9uV29ya2luZ0RheXNJbkR1cmF0aW9uIjp0cnVlLCJQZXJjZW50YWdlQ29tcGxldGVTdHlsZSI6eyIkaWQiOiIzMjUiLCJGb250U2V0dGluZ3MiOnsiJGlkIjoiMzI2IiwiRm9udFNpemUiOjEwLCJGb250TmFtZSI6IkNhbGlicmkiLCJJc0JvbGQiOmZhbHNlLCJJc0l0YWxpYyI6ZmFsc2UsIklzVW5kZXJsaW5lZCI6ZmFsc2UsIlBhcmVudFN0eWxlIjp7IiRyZWYiOiI4MiJ9fSwiQXV0b1NpemUiOjAsIkZvcmVncm91bmQiOnsiJHJlZiI6IjgzIn0sIk1heFdpZHRoIjoyMDAuMCwiTWF4SGVpZ2h0IjoiSW5maW5pdHkiLCJTbWFydEZvcmVncm91bmRJc0FjdGl2ZSI6ZmFsc2UsIkhvcml6b250YWxBbGlnbm1lbnQiOjAsIlZlcnRpY2FsQWxpZ25tZW50IjowLCJTbWFydEZvcmVncm91bmQiOm51bGwsIk1hcmdpbiI6eyIkcmVmIjoiODUifSwiUGFkZGluZyI6eyIkcmVmIjoiODYifSwiQmFja2dyb3VuZCI6eyIkcmVmIjoiODcifSwiSXNWaXNpYmxlIjp0cnVlLCJXaWR0aCI6MC4wLCJIZWlnaHQiOjAuMCwiQm9yZGVyU3R5bGUiOnsiJGlkIjoiMzI3IiwiTGluZUNvbG9yIjpudWxsLCJMaW5lV2VpZ2h0IjowLjAsIkxpbmVUeXBlIjowLCJQYXJlbnRTdHlsZSI6bnVsbH0sIlBhcmVudFN0eWxlIjp7IiRyZWYiOiI4MSJ9fSwiRHVyYXRpb25TdHlsZSI6eyIkaWQiOiIzMjgiLCJGb250U2V0dGluZ3MiOnsiJGlkIjoiMzI5IiwiRm9udFNpemUiOjEwLCJGb250TmFtZSI6IkNhbGlicmkiLCJJc0JvbGQiOmZhbHNlLCJJc0l0YWxpYyI6ZmFsc2UsIklzVW5kZXJsaW5lZCI6ZmFsc2UsIlBhcmVudFN0eWxlIjp7IiRyZWYiOiI4OSJ9fSwiQXV0b1NpemUiOjAsIkZvcmVncm91bmQiOnsiJHJlZiI6IjkwIn0sIk1heFdpZHRoIjoyMDAuMCwiTWF4SGVpZ2h0IjoiSW5maW5pdHkiLCJTbWFydEZvcmVncm91bmRJc0FjdGl2ZSI6ZmFsc2UsIkhvcml6b250YWxBbGlnbm1lbnQiOjAsIlZlcnRpY2FsQWxpZ25tZW50IjowLCJTbWFydEZvcmVncm91bmQiOm51bGwsIk1hcmdpbiI6eyIkcmVmIjoiOTIifSwiUGFkZGluZyI6eyIkcmVmIjoiOTMifSwiQmFja2dyb3VuZCI6eyIkcmVmIjoiOTQifSwiSXNWaXNpYmxlIjp0cnVlLCJXaWR0aCI6MC4wLCJIZWlnaHQiOjAuMCwiQm9yZGVyU3R5bGUiOnsiJGlkIjoiMzMwIiwiTGluZUNvbG9yIjpudWxsLCJMaW5lV2VpZ2h0IjowLjAsIkxpbmVUeXBlIjowLCJQYXJlbnRTdHlsZSI6bnVsbH0sIlBhcmVudFN0eWxlIjp7IiRyZWYiOiI4OCJ9fSwiSG9yaXpvbnRhbENvbm5lY3RvclN0eWxlIjp7IiRpZCI6IjMzMSIsIkxpbmVDb2xvciI6eyIkcmVmIjoiOTYifSwiTGluZVdlaWdodCI6MS4wLCJMaW5lVHlwZSI6MCwiUGFyZW50U3R5bGUiOnsiJHJlZiI6Ijk1In19LCJWZXJ0aWNhbENvbm5lY3RvclN0eWxlIjp7IiRpZCI6IjMzMiIsIkxpbmVDb2xvciI6eyIkcmVmIjoiOTkifSwiTGluZVdlaWdodCI6MC4wLCJMaW5lVHlwZSI6MCwiUGFyZW50U3R5bGUiOnsiJHJlZiI6Ijk4In19LCJNYXJnaW4iOm51bGwsIlN0YXJ0RGF0ZVBvc2l0aW9uIjo0LCJFbmREYXRlUG9zaXRpb24iOjQsIlRpdGxlUG9zaXRpb24iOjUsIkR1cmF0aW9uUG9zaXRpb24iOjYsIlBlcmNlbnRhZ2VDb21wbGV0ZWRQb3NpdGlvbiI6NiwiU3BhY2luZyI6NSwiSXNCZWxvd1RpbWViYW5kIjp0cnVlLCJQZXJjZW50YWdlQ29tcGxldGVTaGFwZU9wYWNpdHkiOjM1LCJTaGFwZVN0eWxlIjp7IiRpZCI6IjMzMyIsIk1hcmdpbiI6eyIkcmVmIjoiMTAyIn0sIlBhZGRpbmciOnsiJHJlZiI6IjEwMyJ9LCJCYWNrZ3JvdW5kIjp7IiRpZCI6IjMzNCIsIkNvbG9yIjp7IiRpZCI6IjMzNSIsIkEiOjI1NSwiUiI6MTExLCJHIjo0OSwiQiI6MTUyfX0sIklzVmlzaWJsZSI6dHJ1ZSwiV2lkdGgiOjAuMCwiSGVpZ2h0IjoxNi4wLCJCb3JkZXJTdHlsZSI6eyIkaWQiOiIzMzYiLCJMaW5lQ29sb3IiOnsiJHJlZiI6IjEwNSJ9LCJMaW5lV2VpZ2h0IjowLjAsIkxpbmVUeXBlIjowLCJQYXJlbnRTdHlsZSI6eyIkcmVmIjoiMTA0In19LCJQYXJlbnRTdHlsZSI6eyIkcmVmIjoiMTAxIn19LCJUaXRsZVN0eWxlIjp7IiRpZCI6IjMzNyIsIkZvbnRTZXR0aW5ncyI6eyIkaWQiOiIzMzgiLCJGb250U2l6ZSI6MTEsIkZvbnROYW1lIjoiQ2FsaWJyaSIsIklzQm9sZCI6dHJ1ZSwiSXNJdGFsaWMiOmZhbHNlLCJJc1VuZGVybGluZWQiOmZhbHNlLCJQYXJlbnRTdHlsZSI6eyIkcmVmIjoiMTA4In19LCJBdXRvU2l6ZSI6MCwiRm9yZWdyb3VuZCI6eyIkcmVmIjoiMTA5In0sIk1heFdpZHRoIjo5NjAuMCwiTWF4SGVpZ2h0IjoiSW5maW5pdHkiLCJTbWFydEZvcmVncm91bmRJc0FjdGl2ZSI6ZmFsc2UsIkhvcml6b250YWxBbGlnbm1lbnQiOjAsIlZlcnRpY2FsQWxpZ25tZW50IjowLCJTbWFydEZvcmVncm91bmQiOm51bGwsIk1hcmdpbiI6eyIkcmVmIjoiMTExIn0sIlBhZGRpbmciOnsiJHJlZiI6IjExMiJ9LCJCYWNrZ3JvdW5kIjp7IiRyZWYiOiIxMTMifSwiSXNWaXNpYmxlIjp0cnVlLCJXaWR0aCI6MC4wLCJIZWlnaHQiOjAuMCwiQm9yZGVyU3R5bGUiOnsiJGlkIjoiMzM5IiwiTGluZUNvbG9yIjpudWxsLCJMaW5lV2VpZ2h0IjowLjAsIkxpbmVUeXBlIjowLCJQYXJlbnRTdHlsZSI6bnVsbH0sIlBhcmVudFN0eWxlIjp7IiRyZWYiOiIxMDcifX0sIkRhdGVTdHlsZSI6eyIkaWQiOiIzNDAiLCJGb250U2V0dGluZ3MiOnsiJGlkIjoiMzQxIiwiRm9udFNpemUiOjEwLCJGb250TmFtZSI6IkNhbGlicmkiLCJJc0JvbGQiOmZhbHNlLCJJc0l0YWxpYyI6ZmFsc2UsIklzVW5kZXJsaW5lZCI6ZmFsc2UsIlBhcmVudFN0eWxlIjp7IiRyZWYiOiIxMTUifX0sIkF1dG9TaXplIjowLCJGb3JlZ3JvdW5kIjp7IiRyZWYiOiIxMTYifSwiTWF4V2lkdGgiOjIwMC4wLCJNYXhIZWlnaHQiOiJJbmZpbml0eSIsIlNtYXJ0Rm9yZWdyb3VuZElzQWN0aXZlIjpmYWxzZSwiSG9yaXpvbnRhbEFsaWdubWVudCI6MCwiVmVydGljYWxBbGlnbm1lbnQiOjAsIlNtYXJ0Rm9yZWdyb3VuZCI6bnVsbCwiTWFyZ2luIjp7IiRyZWYiOiIxMTgifSwiUGFkZGluZyI6eyIkcmVmIjoiMTE5In0sIkJhY2tncm91bmQiOnsiJHJlZiI6IjEyMCJ9LCJJc1Zpc2libGUiOnRydWUsIldpZHRoIjowLjAsIkhlaWdodCI6MC4wLCJCb3JkZXJTdHlsZSI6eyIkaWQiOiIzNDIiLCJMaW5lQ29sb3IiOm51bGwsIkxpbmVXZWlnaHQiOjAuMCwiTGluZVR5cGUiOjAsIlBhcmVudFN0eWxlIjpudWxsfSwiUGFyZW50U3R5bGUiOnsiJHJlZiI6IjExNCJ9fSwiRGF0ZUZvcm1hdCI6eyIkcmVmIjoiMTIxIn0sIklzVmlzaWJsZSI6dHJ1ZSwiUGFyZW50U3R5bGUiOnsiJHJlZiI6IjgwIn19LCJJbmRleCI6MTEsIklkIjoiYzdiNWZiZGMtOTMwZC00NDc1LTk1MzYtYjA5YTlmOTkwOWUzIiwiSW1wb3J0SWQiOm51bGwsIlRpdGxlIjoiU2NyaXB0IGNyw6lhdGlvbiBkZXMgY29tcHRlcyBldCBjb25uZXhpb25zIHLDqXNlYXV4IiwiTm90ZSI6bnVsbCwiSHlwZXJsaW5rIjpudWxsLCJJc0NoYW5nZWQiOmZhbHNlLCJJc05ldyI6ZmFsc2V9LHsiJGlkIjoiMzQzIiwiR3JvdXBOYW1lIjpudWxsLCJTdGFydERhdGUiOiIyMDE3LTAzLTE0VDAwOjAwOjAwWiIsIkVuZERhdGUiOiIyMDE3LTAzLTE0VDIzOjU5OjU5Ljk5OVoiLCJQZXJjZW50YWdlQ29tcGxldGUiOm51bGwsIlN0eWxlIjp7IiRpZCI6IjM0NCIsIlNoYXBlIjowLCJTaGFwZVRoaWNrbmVzcyI6MSwiRHVyYXRpb25Gb3JtYXQiOjAsIkluY2x1ZGVOb25Xb3JraW5nRGF5c0luRHVyYXRpb24iOnRydWUsIlBlcmNlbnRhZ2VDb21wbGV0ZVN0eWxlIjp7IiRpZCI6IjM0NSIsIkZvbnRTZXR0aW5ncyI6eyIkaWQiOiIzNDYiLCJGb250U2l6ZSI6MTAsIkZvbnROYW1lIjoiQ2FsaWJyaS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TWFyZ2luIjp7IiRyZWYiOiI4NSJ9LCJQYWRkaW5nIjp7IiRyZWYiOiI4NiJ9LCJCYWNrZ3JvdW5kIjp7IiRyZWYiOiI4NyJ9LCJJc1Zpc2libGUiOnRydWUsIldpZHRoIjowLjAsIkhlaWdodCI6MC4wLCJCb3JkZXJTdHlsZSI6eyIkaWQiOiIzNDciLCJMaW5lQ29sb3IiOm51bGwsIkxpbmVXZWlnaHQiOjAuMCwiTGluZVR5cGUiOjAsIlBhcmVudFN0eWxlIjpudWxsfSwiUGFyZW50U3R5bGUiOnsiJHJlZiI6IjgxIn19LCJEdXJhdGlvblN0eWxlIjp7IiRpZCI6IjM0OCIsIkZvbnRTZXR0aW5ncyI6eyIkaWQiOiIzNDkiLCJGb250U2l6ZSI6MTAsIkZvbnROYW1lIjoiQ2FsaWJyaSIsIklzQm9sZCI6ZmFsc2UsIklzSXRhbGljIjpmYWxzZSwiSXNVbmRlcmxpbmVkIjpmYWxzZSwiUGFyZW50U3R5bGUiOnsiJHJlZiI6Ijg5In19LCJBdXRvU2l6ZSI6MCwiRm9yZWdyb3VuZCI6eyIkcmVmIjoiOTAifSwiTWF4V2lkdGgiOjIwMC4wLCJNYXhIZWlnaHQiOiJJbmZpbml0eSIsIlNtYXJ0Rm9yZWdyb3VuZElzQWN0aXZlIjpmYWxzZSwiSG9yaXpvbnRhbEFsaWdubWVudCI6MCwiVmVydGljYWxBbGlnbm1lbnQiOjAsIlNtYXJ0Rm9yZWdyb3VuZCI6bnVsbCwiTWFyZ2luIjp7IiRyZWYiOiI5MiJ9LCJQYWRkaW5nIjp7IiRyZWYiOiI5MyJ9LCJCYWNrZ3JvdW5kIjp7IiRyZWYiOiI5NCJ9LCJJc1Zpc2libGUiOnRydWUsIldpZHRoIjowLjAsIkhlaWdodCI6MC4wLCJCb3JkZXJTdHlsZSI6eyIkaWQiOiIzNTAiLCJMaW5lQ29sb3IiOm51bGwsIkxpbmVXZWlnaHQiOjAuMCwiTGluZVR5cGUiOjAsIlBhcmVudFN0eWxlIjpudWxsfSwiUGFyZW50U3R5bGUiOnsiJHJlZiI6Ijg4In19LCJIb3Jpem9udGFsQ29ubmVjdG9yU3R5bGUiOnsiJGlkIjoiMzUxIiwiTGluZUNvbG9yIjp7IiRyZWYiOiI5NiJ9LCJMaW5lV2VpZ2h0IjoxLjAsIkxpbmVUeXBlIjowLCJQYXJlbnRTdHlsZSI6eyIkcmVmIjoiOTUifX0sIlZlcnRpY2FsQ29ubmVjdG9yU3R5bGUiOnsiJGlkIjoiMzUyIiwiTGluZUNvbG9yIjp7IiRyZWYiOiI5OSJ9LCJMaW5lV2VpZ2h0IjowLjAsIkxpbmVUeXBlIjowLCJQYXJlbnRTdHlsZSI6eyIkcmVmIjoiOTgifX0sIk1hcmdpbiI6bnVsbCwiU3RhcnREYXRlUG9zaXRpb24iOjQsIkVuZERhdGVQb3NpdGlvbiI6NCwiVGl0bGVQb3NpdGlvbiI6NSwiRHVyYXRpb25Qb3NpdGlvbiI6NiwiUGVyY2VudGFnZUNvbXBsZXRlZFBvc2l0aW9uIjo2LCJTcGFjaW5nIjo1LCJJc0JlbG93VGltZWJhbmQiOnRydWUsIlBlcmNlbnRhZ2VDb21wbGV0ZVNoYXBlT3BhY2l0eSI6MzUsIlNoYXBlU3R5bGUiOnsiJGlkIjoiMzUzIiwiTWFyZ2luIjp7IiRyZWYiOiIxMDIifSwiUGFkZGluZyI6eyIkcmVmIjoiMTAzIn0sIkJhY2tncm91bmQiOnsiJGlkIjoiMzU0IiwiQ29sb3IiOnsiJGlkIjoiMzU1IiwiQSI6MjU1LCJSIjoxMTEsIkciOjQ5LCJCIjoxNTJ9fSwiSXNWaXNpYmxlIjp0cnVlLCJXaWR0aCI6MC4wLCJIZWlnaHQiOjE2LjAsIkJvcmRlclN0eWxlIjp7IiRpZCI6IjM1NiIsIkxpbmVDb2xvciI6eyIkcmVmIjoiMTA1In0sIkxpbmVXZWlnaHQiOjAuMCwiTGluZVR5cGUiOjAsIlBhcmVudFN0eWxlIjp7IiRyZWYiOiIxMDQifX0sIlBhcmVudFN0eWxlIjp7IiRyZWYiOiIxMDEifX0sIlRpdGxlU3R5bGUiOnsiJGlkIjoiMzU3IiwiRm9udFNldHRpbmdzIjp7IiRpZCI6IjM1OCIsIkZvbnRTaXplIjoxMSwiRm9udE5hbWUiOiJDYWxpYnJpIiwiSXNCb2xkIjp0cnVlLCJJc0l0YWxpYyI6ZmFsc2UsIklzVW5kZXJsaW5lZCI6ZmFsc2UsIlBhcmVudFN0eWxlIjp7IiRyZWYiOiIxMDgifX0sIkF1dG9TaXplIjowLCJGb3JlZ3JvdW5kIjp7IiRyZWYiOiIxMDkifSwiTWF4V2lkdGgiOjk2MC4wLCJNYXhIZWlnaHQiOiJJbmZpbml0eSIsIlNtYXJ0Rm9yZWdyb3VuZElzQWN0aXZlIjpmYWxzZSwiSG9yaXpvbnRhbEFsaWdubWVudCI6MCwiVmVydGljYWxBbGlnbm1lbnQiOjAsIlNtYXJ0Rm9yZWdyb3VuZCI6bnVsbCwiTWFyZ2luIjp7IiRyZWYiOiIxMTEifSwiUGFkZGluZyI6eyIkcmVmIjoiMTEyIn0sIkJhY2tncm91bmQiOnsiJHJlZiI6IjExMyJ9LCJJc1Zpc2libGUiOnRydWUsIldpZHRoIjowLjAsIkhlaWdodCI6MC4wLCJCb3JkZXJTdHlsZSI6eyIkaWQiOiIzNTkiLCJMaW5lQ29sb3IiOm51bGwsIkxpbmVXZWlnaHQiOjAuMCwiTGluZVR5cGUiOjAsIlBhcmVudFN0eWxlIjpudWxsfSwiUGFyZW50U3R5bGUiOnsiJHJlZiI6IjEwNyJ9fSwiRGF0ZVN0eWxlIjp7IiRpZCI6IjM2MCIsIkZvbnRTZXR0aW5ncyI6eyIkaWQiOiIzNjEiLCJGb250U2l6ZSI6MTAsIkZvbnROYW1lIjoiQ2FsaWJyaSIsIklzQm9sZCI6ZmFsc2UsIklzSXRhbGljIjpmYWxzZSwiSXNVbmRlcmxpbmVkIjpmYWxzZSwiUGFyZW50U3R5bGUiOnsiJHJlZiI6IjExNSJ9fSwiQXV0b1NpemUiOjAsIkZvcmVncm91bmQiOnsiJHJlZiI6IjExNiJ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M2MiIsIkxpbmVDb2xvciI6bnVsbCwiTGluZVdlaWdodCI6MC4wLCJMaW5lVHlwZSI6MCwiUGFyZW50U3R5bGUiOm51bGx9LCJQYXJlbnRTdHlsZSI6eyIkcmVmIjoiMTE0In19LCJEYXRlRm9ybWF0Ijp7IiRyZWYiOiIxMjEifSwiSXNWaXNpYmxlIjp0cnVlLCJQYXJlbnRTdHlsZSI6eyIkcmVmIjoiODAifX0sIkluZGV4IjoxMiwiSWQiOiIwNTI2ZjgxOC02ZDgyLTQzN2ItODhhYi1iMzBlZjU4MWQyODIiLCJJbXBvcnRJZCI6bnVsbCwiVGl0bGUiOiJTY3JpcHQgY3LDqWF0aW9uIGRlcyBjb21wdGVzIGV0IGNvbm5leGlvbnMgcsOpc2VhdXgiLCJOb3RlIjpudWxsLCJIeXBlcmxpbmsiOm51bGwsIklzQ2hhbmdlZCI6ZmFsc2UsIklzTmV3IjpmYWxzZX0seyIkaWQiOiIzNjMiLCJHcm91cE5hbWUiOm51bGwsIlN0YXJ0RGF0ZSI6IjIwMTctMDMtMjhUMDA6MDA6MDBaIiwiRW5kRGF0ZSI6IjIwMTctMDMtMjhUMjM6NTk6NTkuOTk5WiIsIlBlcmNlbnRhZ2VDb21wbGV0ZSI6bnVsbCwiU3R5bGUiOnsiJGlkIjoiMzY0IiwiU2hhcGUiOjAsIlNoYXBlVGhpY2tuZXNzIjoxLCJEdXJhdGlvbkZvcm1hdCI6MCwiSW5jbHVkZU5vbldvcmtpbmdEYXlzSW5EdXJhdGlvbiI6dHJ1ZSwiUGVyY2VudGFnZUNvbXBsZXRlU3R5bGUiOnsiJGlkIjoiMzY1IiwiRm9udFNldHRpbmdzIjp7IiRpZCI6IjM2NiIsIkZvbnRTaXplIjoxMCwiRm9udE5hbWUiOiJDYWxpYnJp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NYXJnaW4iOnsiJHJlZiI6Ijg1In0sIlBhZGRpbmciOnsiJHJlZiI6Ijg2In0sIkJhY2tncm91bmQiOnsiJHJlZiI6Ijg3In0sIklzVmlzaWJsZSI6dHJ1ZSwiV2lkdGgiOjAuMCwiSGVpZ2h0IjowLjAsIkJvcmRlclN0eWxlIjp7IiRpZCI6IjM2NyIsIkxpbmVDb2xvciI6bnVsbCwiTGluZVdlaWdodCI6MC4wLCJMaW5lVHlwZSI6MCwiUGFyZW50U3R5bGUiOm51bGx9LCJQYXJlbnRTdHlsZSI6eyIkcmVmIjoiODEifX0sIkR1cmF0aW9uU3R5bGUiOnsiJGlkIjoiMzY4IiwiRm9udFNldHRpbmdzIjp7IiRpZCI6IjM2OSIsIkZvbnRTaXplIjoxMCwiRm9udE5hbWUiOiJDYWxpYnJpIiwiSXNCb2xkIjpmYWxzZSwiSXNJdGFsaWMiOmZhbHNlLCJJc1VuZGVybGluZWQiOmZhbHNlLCJQYXJlbnRTdHlsZSI6eyIkcmVmIjoiODkifX0sIkF1dG9TaXplIjowLCJGb3JlZ3JvdW5kIjp7IiRyZWYiOiI5MCJ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M3MCIsIkxpbmVDb2xvciI6bnVsbCwiTGluZVdlaWdodCI6MC4wLCJMaW5lVHlwZSI6MCwiUGFyZW50U3R5bGUiOm51bGx9LCJQYXJlbnRTdHlsZSI6eyIkcmVmIjoiODgifX0sIkhvcml6b250YWxDb25uZWN0b3JTdHlsZSI6eyIkaWQiOiIzNzEiLCJMaW5lQ29sb3IiOnsiJHJlZiI6Ijk2In0sIkxpbmVXZWlnaHQiOjEuMCwiTGluZVR5cGUiOjAsIlBhcmVudFN0eWxlIjp7IiRyZWYiOiI5NSJ9fSwiVmVydGljYWxDb25uZWN0b3JTdHlsZSI6eyIkaWQiOiIzNzIiLCJMaW5lQ29sb3IiOnsiJHJlZiI6Ijk5In0sIkxpbmVXZWlnaHQiOjAuMCwiTGluZVR5cGUiOjAsIlBhcmVudFN0eWxlIjp7IiRyZWYiOiI5OCJ9fSwiTWFyZ2luIjpudWxsLCJTdGFydERhdGVQb3NpdGlvbiI6NCwiRW5kRGF0ZVBvc2l0aW9uIjo0LCJUaXRsZVBvc2l0aW9uIjo1LCJEdXJhdGlvblBvc2l0aW9uIjo2LCJQZXJjZW50YWdlQ29tcGxldGVkUG9zaXRpb24iOjYsIlNwYWNpbmciOjUsIklzQmVsb3dUaW1lYmFuZCI6dHJ1ZSwiUGVyY2VudGFnZUNvbXBsZXRlU2hhcGVPcGFjaXR5IjozNSwiU2hhcGVTdHlsZSI6eyIkaWQiOiIzNzMiLCJNYXJnaW4iOnsiJHJlZiI6IjEwMiJ9LCJQYWRkaW5nIjp7IiRyZWYiOiIxMDMifSwiQmFja2dyb3VuZCI6eyIkaWQiOiIzNzQiLCJDb2xvciI6eyIkaWQiOiIzNzUiLCJBIjoyNTUsIlIiOjI2LCJHIjoxNzAsIkIiOjY2fX0sIklzVmlzaWJsZSI6dHJ1ZSwiV2lkdGgiOjAuMCwiSGVpZ2h0IjoxNi4wLCJCb3JkZXJTdHlsZSI6eyIkaWQiOiIzNzYiLCJMaW5lQ29sb3IiOnsiJHJlZiI6IjEwNSJ9LCJMaW5lV2VpZ2h0IjowLjAsIkxpbmVUeXBlIjowLCJQYXJlbnRTdHlsZSI6eyIkcmVmIjoiMTA0In19LCJQYXJlbnRTdHlsZSI6eyIkcmVmIjoiMTAxIn19LCJUaXRsZVN0eWxlIjp7IiRpZCI6IjM3NyIsIkZvbnRTZXR0aW5ncyI6eyIkaWQiOiIzNzgiLCJGb250U2l6ZSI6MTEsIkZvbnROYW1lIjoiQ2FsaWJyaSIsIklzQm9sZCI6dHJ1ZSwiSXNJdGFsaWMiOmZhbHNlLCJJc1VuZGVybGluZWQiOmZhbHNlLCJQYXJlbnRTdHlsZSI6eyIkcmVmIjoiMTA4In19LCJBdXRvU2l6ZSI6MCwiRm9yZWdyb3VuZCI6eyIkcmVmIjoiMTA5In0sIk1heFdpZHRoIjo5NjAuMCwiTWF4SGVpZ2h0IjoiSW5maW5pdHkiLCJTbWFydEZvcmVncm91bmRJc0FjdGl2ZSI6ZmFsc2UsIkhvcml6b250YWxBbGlnbm1lbnQiOjAsIlZlcnRpY2FsQWxpZ25tZW50IjowLCJTbWFydEZvcmVncm91bmQiOm51bGwsIk1hcmdpbiI6eyIkcmVmIjoiMTExIn0sIlBhZGRpbmciOnsiJHJlZiI6IjExMiJ9LCJCYWNrZ3JvdW5kIjp7IiRyZWYiOiIxMTMifSwiSXNWaXNpYmxlIjp0cnVlLCJXaWR0aCI6MC4wLCJIZWlnaHQiOjAuMCwiQm9yZGVyU3R5bGUiOnsiJGlkIjoiMzc5IiwiTGluZUNvbG9yIjpudWxsLCJMaW5lV2VpZ2h0IjowLjAsIkxpbmVUeXBlIjowLCJQYXJlbnRTdHlsZSI6bnVsbH0sIlBhcmVudFN0eWxlIjp7IiRyZWYiOiIxMDcifX0sIkRhdGVTdHlsZSI6eyIkaWQiOiIzODAiLCJGb250U2V0dGluZ3MiOnsiJGlkIjoiMzgxIiwiRm9udFNpemUiOjEwLCJGb250TmFtZSI6IkNhbGlicmkiLCJJc0JvbGQiOmZhbHNlLCJJc0l0YWxpYyI6ZmFsc2UsIklzVW5kZXJsaW5lZCI6ZmFsc2UsIlBhcmVudFN0eWxlIjp7IiRyZWYiOiIxMTUifX0sIkF1dG9TaXplIjowLCJGb3JlZ3JvdW5kIjp7IiRyZWYiOiIxMTYifSwiTWF4V2lkdGgiOjIwMC4wLCJNYXhIZWlnaHQiOiJJbmZpbml0eSIsIlNtYXJ0Rm9yZWdyb3VuZElzQWN0aXZlIjpmYWxzZSwiSG9yaXpvbnRhbEFsaWdubWVudCI6MCwiVmVydGljYWxBbGlnbm1lbnQiOjAsIlNtYXJ0Rm9yZWdyb3VuZCI6bnVsbCwiTWFyZ2luIjp7IiRyZWYiOiIxMTgifSwiUGFkZGluZyI6eyIkcmVmIjoiMTE5In0sIkJhY2tncm91bmQiOnsiJHJlZiI6IjEyMCJ9LCJJc1Zpc2libGUiOnRydWUsIldpZHRoIjowLjAsIkhlaWdodCI6MC4wLCJCb3JkZXJTdHlsZSI6eyIkaWQiOiIzODIiLCJMaW5lQ29sb3IiOm51bGwsIkxpbmVXZWlnaHQiOjAuMCwiTGluZVR5cGUiOjAsIlBhcmVudFN0eWxlIjpudWxsfSwiUGFyZW50U3R5bGUiOnsiJHJlZiI6IjExNCJ9fSwiRGF0ZUZvcm1hdCI6eyIkcmVmIjoiMTIxIn0sIklzVmlzaWJsZSI6dHJ1ZSwiUGFyZW50U3R5bGUiOnsiJHJlZiI6IjgwIn19LCJJbmRleCI6MTMsIklkIjoiN2U2NzAxNDYtMDRiNy00N2EyLTkzOWEtZjcyZjkxNTE0YzcxIiwiSW1wb3J0SWQiOm51bGwsIlRpdGxlIjoiQ3LDqWF0aW9uIGRlcyBzdHJhdMOpZ2llcyBkZSBncm91cGVzIChHUE8pIiwiTm90ZSI6bnVsbCwiSHlwZXJsaW5rIjpudWxsLCJJc0NoYW5nZWQiOmZhbHNlLCJJc05ldyI6ZmFsc2V9LHsiJGlkIjoiMzgzIiwiR3JvdXBOYW1lIjpudWxsLCJTdGFydERhdGUiOiIyMDE3LTA0LTA0VDAwOjAwOjAwWiIsIkVuZERhdGUiOiIyMDE3LTA0LTA0VDIzOjU5OjU5Ljk5OVoiLCJQZXJjZW50YWdlQ29tcGxldGUiOm51bGwsIlN0eWxlIjp7IiRpZCI6IjM4NCIsIlNoYXBlIjowLCJTaGFwZVRoaWNrbmVzcyI6MSwiRHVyYXRpb25Gb3JtYXQiOjAsIkluY2x1ZGVOb25Xb3JraW5nRGF5c0luRHVyYXRpb24iOnRydWUsIlBlcmNlbnRhZ2VDb21wbGV0ZVN0eWxlIjp7IiRpZCI6IjM4NSIsIkZvbnRTZXR0aW5ncyI6eyIkaWQiOiIzODYiLCJGb250U2l6ZSI6MTAsIkZvbnROYW1lIjoiQ2FsaWJyaS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TWFyZ2luIjp7IiRyZWYiOiI4NSJ9LCJQYWRkaW5nIjp7IiRyZWYiOiI4NiJ9LCJCYWNrZ3JvdW5kIjp7IiRyZWYiOiI4NyJ9LCJJc1Zpc2libGUiOnRydWUsIldpZHRoIjowLjAsIkhlaWdodCI6MC4wLCJCb3JkZXJTdHlsZSI6eyIkaWQiOiIzODciLCJMaW5lQ29sb3IiOm51bGwsIkxpbmVXZWlnaHQiOjAuMCwiTGluZVR5cGUiOjAsIlBhcmVudFN0eWxlIjpudWxsfSwiUGFyZW50U3R5bGUiOnsiJHJlZiI6IjgxIn19LCJEdXJhdGlvblN0eWxlIjp7IiRpZCI6IjM4OCIsIkZvbnRTZXR0aW5ncyI6eyIkaWQiOiIzODkiLCJGb250U2l6ZSI6MTAsIkZvbnROYW1lIjoiQ2FsaWJyaSIsIklzQm9sZCI6ZmFsc2UsIklzSXRhbGljIjpmYWxzZSwiSXNVbmRlcmxpbmVkIjpmYWxzZSwiUGFyZW50U3R5bGUiOnsiJHJlZiI6Ijg5In19LCJBdXRvU2l6ZSI6MCwiRm9yZWdyb3VuZCI6eyIkcmVmIjoiOTAifSwiTWF4V2lkdGgiOjIwMC4wLCJNYXhIZWlnaHQiOiJJbmZpbml0eSIsIlNtYXJ0Rm9yZWdyb3VuZElzQWN0aXZlIjpmYWxzZSwiSG9yaXpvbnRhbEFsaWdubWVudCI6MCwiVmVydGljYWxBbGlnbm1lbnQiOjAsIlNtYXJ0Rm9yZWdyb3VuZCI6bnVsbCwiTWFyZ2luIjp7IiRyZWYiOiI5MiJ9LCJQYWRkaW5nIjp7IiRyZWYiOiI5MyJ9LCJCYWNrZ3JvdW5kIjp7IiRyZWYiOiI5NCJ9LCJJc1Zpc2libGUiOnRydWUsIldpZHRoIjowLjAsIkhlaWdodCI6MC4wLCJCb3JkZXJTdHlsZSI6eyIkaWQiOiIzOTAiLCJMaW5lQ29sb3IiOm51bGwsIkxpbmVXZWlnaHQiOjAuMCwiTGluZVR5cGUiOjAsIlBhcmVudFN0eWxlIjpudWxsfSwiUGFyZW50U3R5bGUiOnsiJHJlZiI6Ijg4In19LCJIb3Jpem9udGFsQ29ubmVjdG9yU3R5bGUiOnsiJGlkIjoiMzkxIiwiTGluZUNvbG9yIjp7IiRyZWYiOiI5NiJ9LCJMaW5lV2VpZ2h0IjoxLjAsIkxpbmVUeXBlIjowLCJQYXJlbnRTdHlsZSI6eyIkcmVmIjoiOTUifX0sIlZlcnRpY2FsQ29ubmVjdG9yU3R5bGUiOnsiJGlkIjoiMzkyIiwiTGluZUNvbG9yIjp7IiRyZWYiOiI5OSJ9LCJMaW5lV2VpZ2h0IjowLjAsIkxpbmVUeXBlIjowLCJQYXJlbnRTdHlsZSI6eyIkcmVmIjoiOTgifX0sIk1hcmdpbiI6bnVsbCwiU3RhcnREYXRlUG9zaXRpb24iOjQsIkVuZERhdGVQb3NpdGlvbiI6NCwiVGl0bGVQb3NpdGlvbiI6NSwiRHVyYXRpb25Qb3NpdGlvbiI6NiwiUGVyY2VudGFnZUNvbXBsZXRlZFBvc2l0aW9uIjo2LCJTcGFjaW5nIjo1LCJJc0JlbG93VGltZWJhbmQiOnRydWUsIlBlcmNlbnRhZ2VDb21wbGV0ZVNoYXBlT3BhY2l0eSI6MzUsIlNoYXBlU3R5bGUiOnsiJGlkIjoiMzkzIiwiTWFyZ2luIjp7IiRyZWYiOiIxMDIifSwiUGFkZGluZyI6eyIkcmVmIjoiMTAzIn0sIkJhY2tncm91bmQiOnsiJGlkIjoiMzk0IiwiQ29sb3IiOnsiJGlkIjoiMzk1IiwiQSI6MjU1LCJSIjoyNiwiRyI6MTcwLCJCIjo2Nn19LCJJc1Zpc2libGUiOnRydWUsIldpZHRoIjowLjAsIkhlaWdodCI6MTYuMCwiQm9yZGVyU3R5bGUiOnsiJGlkIjoiMzk2IiwiTGluZUNvbG9yIjp7IiRyZWYiOiIxMDUifSwiTGluZVdlaWdodCI6MC4wLCJMaW5lVHlwZSI6MCwiUGFyZW50U3R5bGUiOnsiJHJlZiI6IjEwNCJ9fSwiUGFyZW50U3R5bGUiOnsiJHJlZiI6IjEwMSJ9fSwiVGl0bGVTdHlsZSI6eyIkaWQiOiIzOTciLCJGb250U2V0dGluZ3MiOnsiJGlkIjoiMzk4IiwiRm9udFNpemUiOjExLCJGb250TmFtZSI6IkNhbGlicmkiLCJJc0JvbGQiOnRydWUsIklzSXRhbGljIjpmYWxzZSwiSXNVbmRlcmxpbmVkIjpmYWxzZSwiUGFyZW50U3R5bGUiOnsiJHJlZiI6IjEwOCJ9fSwiQXV0b1NpemUiOjAsIkZvcmVncm91bmQiOnsiJHJlZiI6IjEwOSJ9LCJNYXhXaWR0aCI6OTYwLjAsIk1heEhlaWdodCI6IkluZmluaXR5IiwiU21hcnRGb3JlZ3JvdW5kSXNBY3RpdmUiOmZhbHNlLCJIb3Jpem9udGFsQWxpZ25tZW50IjowLCJWZXJ0aWNhbEFsaWdubWVudCI6MCwiU21hcnRGb3JlZ3JvdW5kIjpudWxsLCJNYXJnaW4iOnsiJHJlZiI6IjExMSJ9LCJQYWRkaW5nIjp7IiRyZWYiOiIxMTIifSwiQmFja2dyb3VuZCI6eyIkcmVmIjoiMTEzIn0sIklzVmlzaWJsZSI6dHJ1ZSwiV2lkdGgiOjAuMCwiSGVpZ2h0IjowLjAsIkJvcmRlclN0eWxlIjp7IiRpZCI6IjM5OSIsIkxpbmVDb2xvciI6bnVsbCwiTGluZVdlaWdodCI6MC4wLCJMaW5lVHlwZSI6MCwiUGFyZW50U3R5bGUiOm51bGx9LCJQYXJlbnRTdHlsZSI6eyIkcmVmIjoiMTA3In19LCJEYXRlU3R5bGUiOnsiJGlkIjoiNDAwIiwiRm9udFNldHRpbmdzIjp7IiRpZCI6IjQwMSIsIkZvbnRTaXplIjoxMCwiRm9udE5hbWUiOiJDYWxpYnJpIiwiSXNCb2xkIjpmYWxzZSwiSXNJdGFsaWMiOmZhbHNlLCJJc1VuZGVybGluZWQiOmZhbHNlLCJQYXJlbnRTdHlsZSI6eyIkcmVmIjoiMTE1In19LCJBdXRvU2l6ZSI6MCwiRm9yZWdyb3VuZCI6eyIkcmVmIjoiMTE2In0sIk1heFdpZHRoIjoyMDAuMCwiTWF4SGVpZ2h0IjoiSW5maW5pdHkiLCJTbWFydEZvcmVncm91bmRJc0FjdGl2ZSI6ZmFsc2UsIkhvcml6b250YWxBbGlnbm1lbnQiOjAsIlZlcnRpY2FsQWxpZ25tZW50IjowLCJTbWFydEZvcmVncm91bmQiOm51bGwsIk1hcmdpbiI6eyIkcmVmIjoiMTE4In0sIlBhZGRpbmciOnsiJHJlZiI6IjExOSJ9LCJCYWNrZ3JvdW5kIjp7IiRyZWYiOiIxMjAifSwiSXNWaXNpYmxlIjp0cnVlLCJXaWR0aCI6MC4wLCJIZWlnaHQiOjAuMCwiQm9yZGVyU3R5bGUiOnsiJGlkIjoiNDAyIiwiTGluZUNvbG9yIjpudWxsLCJMaW5lV2VpZ2h0IjowLjAsIkxpbmVUeXBlIjowLCJQYXJlbnRTdHlsZSI6bnVsbH0sIlBhcmVudFN0eWxlIjp7IiRyZWYiOiIxMTQifX0sIkRhdGVGb3JtYXQiOnsiJHJlZiI6IjEyMSJ9LCJJc1Zpc2libGUiOnRydWUsIlBhcmVudFN0eWxlIjp7IiRyZWYiOiI4MCJ9fSwiSW5kZXgiOjE0LCJJZCI6IjViN2IyN2ZiLWM2NTgtNGE3ZC1hOGEwLWU5NDZiOTJkODI4NSIsIkltcG9ydElkIjpudWxsLCJUaXRsZSI6IkNyw6lhdGlvbiBkZXMgc3RyYXTDqWdpZXMgZGUgZ3JvdXBlcyAoR1BPKSIsIk5vdGUiOm51bGwsIkh5cGVybGluayI6bnVsbCwiSXNDaGFuZ2VkIjpmYWxzZSwiSXNOZXciOmZhbHNlfSx7IiRpZCI6IjQwMyIsIkdyb3VwTmFtZSI6bnVsbCwiU3RhcnREYXRlIjoiMjAxNy0wNC0xMVQwMDowMDowMFoiLCJFbmREYXRlIjoiMjAxNy0wNC0xMVQyMzo1OTo1OS45OTlaIiwiUGVyY2VudGFnZUNvbXBsZXRlIjpudWxsLCJTdHlsZSI6eyIkaWQiOiI0MDQiLCJTaGFwZSI6MCwiU2hhcGVUaGlja25lc3MiOjEsIkR1cmF0aW9uRm9ybWF0IjowLCJJbmNsdWRlTm9uV29ya2luZ0RheXNJbkR1cmF0aW9uIjp0cnVlLCJQZXJjZW50YWdlQ29tcGxldGVTdHlsZSI6eyIkaWQiOiI0MDUiLCJGb250U2V0dGluZ3MiOnsiJGlkIjoiNDA2IiwiRm9udFNpemUiOjEwLCJGb250TmFtZSI6IkNhbGlicmkiLCJJc0JvbGQiOmZhbHNlLCJJc0l0YWxpYyI6ZmFsc2UsIklzVW5kZXJsaW5lZCI6ZmFsc2UsIlBhcmVudFN0eWxlIjp7IiRyZWYiOiI4MiJ9fSwiQXV0b1NpemUiOjAsIkZvcmVncm91bmQiOnsiJHJlZiI6IjgzIn0sIk1heFdpZHRoIjoyMDAuMCwiTWF4SGVpZ2h0IjoiSW5maW5pdHkiLCJTbWFydEZvcmVncm91bmRJc0FjdGl2ZSI6ZmFsc2UsIkhvcml6b250YWxBbGlnbm1lbnQiOjAsIlZlcnRpY2FsQWxpZ25tZW50IjowLCJTbWFydEZvcmVncm91bmQiOm51bGwsIk1hcmdpbiI6eyIkcmVmIjoiODUifSwiUGFkZGluZyI6eyIkcmVmIjoiODYifSwiQmFja2dyb3VuZCI6eyIkcmVmIjoiODcifSwiSXNWaXNpYmxlIjp0cnVlLCJXaWR0aCI6MC4wLCJIZWlnaHQiOjAuMCwiQm9yZGVyU3R5bGUiOnsiJGlkIjoiNDA3IiwiTGluZUNvbG9yIjpudWxsLCJMaW5lV2VpZ2h0IjowLjAsIkxpbmVUeXBlIjowLCJQYXJlbnRTdHlsZSI6bnVsbH0sIlBhcmVudFN0eWxlIjp7IiRyZWYiOiI4MSJ9fSwiRHVyYXRpb25TdHlsZSI6eyIkaWQiOiI0MDgiLCJGb250U2V0dGluZ3MiOnsiJGlkIjoiNDA5IiwiRm9udFNpemUiOjEwLCJGb250TmFtZSI6IkNhbGlicmkiLCJJc0JvbGQiOmZhbHNlLCJJc0l0YWxpYyI6ZmFsc2UsIklzVW5kZXJsaW5lZCI6ZmFsc2UsIlBhcmVudFN0eWxlIjp7IiRyZWYiOiI4OSJ9fSwiQXV0b1NpemUiOjAsIkZvcmVncm91bmQiOnsiJHJlZiI6IjkwIn0sIk1heFdpZHRoIjoyMDAuMCwiTWF4SGVpZ2h0IjoiSW5maW5pdHkiLCJTbWFydEZvcmVncm91bmRJc0FjdGl2ZSI6ZmFsc2UsIkhvcml6b250YWxBbGlnbm1lbnQiOjAsIlZlcnRpY2FsQWxpZ25tZW50IjowLCJTbWFydEZvcmVncm91bmQiOm51bGwsIk1hcmdpbiI6eyIkcmVmIjoiOTIifSwiUGFkZGluZyI6eyIkcmVmIjoiOTMifSwiQmFja2dyb3VuZCI6eyIkcmVmIjoiOTQifSwiSXNWaXNpYmxlIjp0cnVlLCJXaWR0aCI6MC4wLCJIZWlnaHQiOjAuMCwiQm9yZGVyU3R5bGUiOnsiJGlkIjoiNDEwIiwiTGluZUNvbG9yIjpudWxsLCJMaW5lV2VpZ2h0IjowLjAsIkxpbmVUeXBlIjowLCJQYXJlbnRTdHlsZSI6bnVsbH0sIlBhcmVudFN0eWxlIjp7IiRyZWYiOiI4OCJ9fSwiSG9yaXpvbnRhbENvbm5lY3RvclN0eWxlIjp7IiRpZCI6IjQxMSIsIkxpbmVDb2xvciI6eyIkcmVmIjoiOTYifSwiTGluZVdlaWdodCI6MS4wLCJMaW5lVHlwZSI6MCwiUGFyZW50U3R5bGUiOnsiJHJlZiI6Ijk1In19LCJWZXJ0aWNhbENvbm5lY3RvclN0eWxlIjp7IiRpZCI6IjQxMiIsIkxpbmVDb2xvciI6eyIkcmVmIjoiOTkifSwiTGluZVdlaWdodCI6MC4wLCJMaW5lVHlwZSI6MCwiUGFyZW50U3R5bGUiOnsiJHJlZiI6Ijk4In19LCJNYXJnaW4iOm51bGwsIlN0YXJ0RGF0ZVBvc2l0aW9uIjo0LCJFbmREYXRlUG9zaXRpb24iOjQsIlRpdGxlUG9zaXRpb24iOjUsIkR1cmF0aW9uUG9zaXRpb24iOjYsIlBlcmNlbnRhZ2VDb21wbGV0ZWRQb3NpdGlvbiI6NiwiU3BhY2luZyI6NSwiSXNCZWxvd1RpbWViYW5kIjp0cnVlLCJQZXJjZW50YWdlQ29tcGxldGVTaGFwZU9wYWNpdHkiOjM1LCJTaGFwZVN0eWxlIjp7IiRpZCI6IjQxMyIsIk1hcmdpbiI6eyIkcmVmIjoiMTAyIn0sIlBhZGRpbmciOnsiJHJlZiI6IjEwMyJ9LCJCYWNrZ3JvdW5kIjp7IiRpZCI6IjQxNCIsIkNvbG9yIjp7IiRpZCI6IjQxNSIsIkEiOjI1NSwiUiI6MjYsIkciOjE3MCwiQiI6NjZ9fSwiSXNWaXNpYmxlIjp0cnVlLCJXaWR0aCI6MC4wLCJIZWlnaHQiOjE2LjAsIkJvcmRlclN0eWxlIjp7IiRpZCI6IjQxNiIsIkxpbmVDb2xvciI6eyIkcmVmIjoiMTA1In0sIkxpbmVXZWlnaHQiOjAuMCwiTGluZVR5cGUiOjAsIlBhcmVudFN0eWxlIjp7IiRyZWYiOiIxMDQifX0sIlBhcmVudFN0eWxlIjp7IiRyZWYiOiIxMDEifX0sIlRpdGxlU3R5bGUiOnsiJGlkIjoiNDE3IiwiRm9udFNldHRpbmdzIjp7IiRpZCI6IjQxOCIsIkZvbnRTaXplIjoxMSwiRm9udE5hbWUiOiJDYWxpYnJpIiwiSXNCb2xkIjp0cnVlLCJJc0l0YWxpYyI6ZmFsc2UsIklzVW5kZXJsaW5lZCI6ZmFsc2UsIlBhcmVudFN0eWxlIjp7IiRyZWYiOiIxMDgifX0sIkF1dG9TaXplIjowLCJGb3JlZ3JvdW5kIjp7IiRyZWYiOiIxMDkifSwiTWF4V2lkdGgiOjk2MC4wLCJNYXhIZWlnaHQiOiJJbmZpbml0eSIsIlNtYXJ0Rm9yZWdyb3VuZElzQWN0aXZlIjpmYWxzZSwiSG9yaXpvbnRhbEFsaWdubWVudCI6MCwiVmVydGljYWxBbGlnbm1lbnQiOjAsIlNtYXJ0Rm9yZWdyb3VuZCI6bnVsbCwiTWFyZ2luIjp7IiRyZWYiOiIxMTEifSwiUGFkZGluZyI6eyIkcmVmIjoiMTEyIn0sIkJhY2tncm91bmQiOnsiJHJlZiI6IjExMyJ9LCJJc1Zpc2libGUiOnRydWUsIldpZHRoIjowLjAsIkhlaWdodCI6MC4wLCJCb3JkZXJTdHlsZSI6eyIkaWQiOiI0MTkiLCJMaW5lQ29sb3IiOm51bGwsIkxpbmVXZWlnaHQiOjAuMCwiTGluZVR5cGUiOjAsIlBhcmVudFN0eWxlIjpudWxsfSwiUGFyZW50U3R5bGUiOnsiJHJlZiI6IjEwNyJ9fSwiRGF0ZVN0eWxlIjp7IiRpZCI6IjQyMCIsIkZvbnRTZXR0aW5ncyI6eyIkaWQiOiI0MjEiLCJGb250U2l6ZSI6MTAsIkZvbnROYW1lIjoiQ2FsaWJyaSIsIklzQm9sZCI6ZmFsc2UsIklzSXRhbGljIjpmYWxzZSwiSXNVbmRlcmxpbmVkIjpmYWxzZSwiUGFyZW50U3R5bGUiOnsiJHJlZiI6IjExNSJ9fSwiQXV0b1NpemUiOjAsIkZvcmVncm91bmQiOnsiJHJlZiI6IjExNiJ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QyMiIsIkxpbmVDb2xvciI6bnVsbCwiTGluZVdlaWdodCI6MC4wLCJMaW5lVHlwZSI6MCwiUGFyZW50U3R5bGUiOm51bGx9LCJQYXJlbnRTdHlsZSI6eyIkcmVmIjoiMTE0In19LCJEYXRlRm9ybWF0Ijp7IiRyZWYiOiIxMjEifSwiSXNWaXNpYmxlIjp0cnVlLCJQYXJlbnRTdHlsZSI6eyIkcmVmIjoiODAifX0sIkluZGV4IjoxNSwiSWQiOiJkYjA2NjQ4NS0wNGQyLTRlYTEtOGIwMS1hODg4NzI3OTlmOTQiLCJJbXBvcnRJZCI6bnVsbCwiVGl0bGUiOiJDcsOpYXRpb24gZGVzIHN0cmF0w6lnaWVzIGRlIGdyb3VwZXMgKEdQTykiLCJOb3RlIjpudWxsLCJIeXBlcmxpbmsiOm51bGwsIklzQ2hhbmdlZCI6ZmFsc2UsIklzTmV3IjpmYWxzZX0seyIkaWQiOiI0MjMiLCJHcm91cE5hbWUiOm51bGwsIlN0YXJ0RGF0ZSI6IjIwMTctMDQtMjVUMDA6MDA6MDBaIiwiRW5kRGF0ZSI6IjIwMTctMDQtMjVUMjM6NTk6NTkuOTk5WiIsIlBlcmNlbnRhZ2VDb21wbGV0ZSI6bnVsbCwiU3R5bGUiOnsiJGlkIjoiNDI0IiwiU2hhcGUiOjAsIlNoYXBlVGhpY2tuZXNzIjoxLCJEdXJhdGlvbkZvcm1hdCI6MCwiSW5jbHVkZU5vbldvcmtpbmdEYXlzSW5EdXJhdGlvbiI6dHJ1ZSwiUGVyY2VudGFnZUNvbXBsZXRlU3R5bGUiOnsiJGlkIjoiNDI1IiwiRm9udFNldHRpbmdzIjp7IiRpZCI6IjQyNiIsIkZvbnRTaXplIjoxMCwiRm9udE5hbWUiOiJDYWxpYnJp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NYXJnaW4iOnsiJHJlZiI6Ijg1In0sIlBhZGRpbmciOnsiJHJlZiI6Ijg2In0sIkJhY2tncm91bmQiOnsiJHJlZiI6Ijg3In0sIklzVmlzaWJsZSI6dHJ1ZSwiV2lkdGgiOjAuMCwiSGVpZ2h0IjowLjAsIkJvcmRlclN0eWxlIjp7IiRpZCI6IjQyNyIsIkxpbmVDb2xvciI6bnVsbCwiTGluZVdlaWdodCI6MC4wLCJMaW5lVHlwZSI6MCwiUGFyZW50U3R5bGUiOm51bGx9LCJQYXJlbnRTdHlsZSI6eyIkcmVmIjoiODEifX0sIkR1cmF0aW9uU3R5bGUiOnsiJGlkIjoiNDI4IiwiRm9udFNldHRpbmdzIjp7IiRpZCI6IjQyOSIsIkZvbnRTaXplIjoxMCwiRm9udE5hbWUiOiJDYWxpYnJpIiwiSXNCb2xkIjpmYWxzZSwiSXNJdGFsaWMiOmZhbHNlLCJJc1VuZGVybGluZWQiOmZhbHNlLCJQYXJlbnRTdHlsZSI6eyIkcmVmIjoiODkifX0sIkF1dG9TaXplIjowLCJGb3JlZ3JvdW5kIjp7IiRyZWYiOiI5MCJ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QzMCIsIkxpbmVDb2xvciI6bnVsbCwiTGluZVdlaWdodCI6MC4wLCJMaW5lVHlwZSI6MCwiUGFyZW50U3R5bGUiOm51bGx9LCJQYXJlbnRTdHlsZSI6eyIkcmVmIjoiODgifX0sIkhvcml6b250YWxDb25uZWN0b3JTdHlsZSI6eyIkaWQiOiI0MzEiLCJMaW5lQ29sb3IiOnsiJHJlZiI6Ijk2In0sIkxpbmVXZWlnaHQiOjEuMCwiTGluZVR5cGUiOjAsIlBhcmVudFN0eWxlIjp7IiRyZWYiOiI5NSJ9fSwiVmVydGljYWxDb25uZWN0b3JTdHlsZSI6eyIkaWQiOiI0MzIiLCJMaW5lQ29sb3IiOnsiJHJlZiI6Ijk5In0sIkxpbmVXZWlnaHQiOjAuMCwiTGluZVR5cGUiOjAsIlBhcmVudFN0eWxlIjp7IiRyZWYiOiI5OCJ9fSwiTWFyZ2luIjpudWxsLCJTdGFydERhdGVQb3NpdGlvbiI6NCwiRW5kRGF0ZVBvc2l0aW9uIjo0LCJUaXRsZVBvc2l0aW9uIjo1LCJEdXJhdGlvblBvc2l0aW9uIjo2LCJQZXJjZW50YWdlQ29tcGxldGVkUG9zaXRpb24iOjYsIlNwYWNpbmciOjUsIklzQmVsb3dUaW1lYmFuZCI6dHJ1ZSwiUGVyY2VudGFnZUNvbXBsZXRlU2hhcGVPcGFjaXR5IjozNSwiU2hhcGVTdHlsZSI6eyIkaWQiOiI0MzMiLCJNYXJnaW4iOnsiJHJlZiI6IjEwMiJ9LCJQYWRkaW5nIjp7IiRyZWYiOiIxMDMifSwiQmFja2dyb3VuZCI6eyIkaWQiOiI0MzQiLCJDb2xvciI6eyIkaWQiOiI0MzUiLCJBIjoyNTUsIlIiOjIzNCwiRyI6MjIsIkIiOjMwfX0sIklzVmlzaWJsZSI6dHJ1ZSwiV2lkdGgiOjAuMCwiSGVpZ2h0IjoxNi4wLCJCb3JkZXJTdHlsZSI6eyIkaWQiOiI0MzYiLCJMaW5lQ29sb3IiOnsiJHJlZiI6IjEwNSJ9LCJMaW5lV2VpZ2h0IjowLjAsIkxpbmVUeXBlIjowLCJQYXJlbnRTdHlsZSI6eyIkcmVmIjoiMTA0In19LCJQYXJlbnRTdHlsZSI6eyIkcmVmIjoiMTAxIn19LCJUaXRsZVN0eWxlIjp7IiRpZCI6IjQzNyIsIkZvbnRTZXR0aW5ncyI6eyIkaWQiOiI0MzgiLCJGb250U2l6ZSI6MTEsIkZvbnROYW1lIjoiQ2FsaWJyaSIsIklzQm9sZCI6dHJ1ZSwiSXNJdGFsaWMiOmZhbHNlLCJJc1VuZGVybGluZWQiOmZhbHNlLCJQYXJlbnRTdHlsZSI6eyIkcmVmIjoiMTA4In19LCJBdXRvU2l6ZSI6MCwiRm9yZWdyb3VuZCI6eyIkcmVmIjoiMTA5In0sIk1heFdpZHRoIjo5NjAuMCwiTWF4SGVpZ2h0IjoiSW5maW5pdHkiLCJTbWFydEZvcmVncm91bmRJc0FjdGl2ZSI6ZmFsc2UsIkhvcml6b250YWxBbGlnbm1lbnQiOjAsIlZlcnRpY2FsQWxpZ25tZW50IjowLCJTbWFydEZvcmVncm91bmQiOm51bGwsIk1hcmdpbiI6eyIkcmVmIjoiMTExIn0sIlBhZGRpbmciOnsiJHJlZiI6IjExMiJ9LCJCYWNrZ3JvdW5kIjp7IiRyZWYiOiIxMTMifSwiSXNWaXNpYmxlIjp0cnVlLCJXaWR0aCI6MC4wLCJIZWlnaHQiOjAuMCwiQm9yZGVyU3R5bGUiOnsiJGlkIjoiNDM5IiwiTGluZUNvbG9yIjpudWxsLCJMaW5lV2VpZ2h0IjowLjAsIkxpbmVUeXBlIjowLCJQYXJlbnRTdHlsZSI6bnVsbH0sIlBhcmVudFN0eWxlIjp7IiRyZWYiOiIxMDcifX0sIkRhdGVTdHlsZSI6eyIkaWQiOiI0NDAiLCJGb250U2V0dGluZ3MiOnsiJGlkIjoiNDQxIiwiRm9udFNpemUiOjEwLCJGb250TmFtZSI6IkNhbGlicmkiLCJJc0JvbGQiOmZhbHNlLCJJc0l0YWxpYyI6ZmFsc2UsIklzVW5kZXJsaW5lZCI6ZmFsc2UsIlBhcmVudFN0eWxlIjp7IiRyZWYiOiIxMTUifX0sIkF1dG9TaXplIjowLCJGb3JlZ3JvdW5kIjp7IiRyZWYiOiIxMTYifSwiTWF4V2lkdGgiOjIwMC4wLCJNYXhIZWlnaHQiOiJJbmZpbml0eSIsIlNtYXJ0Rm9yZWdyb3VuZElzQWN0aXZlIjpmYWxzZSwiSG9yaXpvbnRhbEFsaWdubWVudCI6MCwiVmVydGljYWxBbGlnbm1lbnQiOjAsIlNtYXJ0Rm9yZWdyb3VuZCI6bnVsbCwiTWFyZ2luIjp7IiRyZWYiOiIxMTgifSwiUGFkZGluZyI6eyIkcmVmIjoiMTE5In0sIkJhY2tncm91bmQiOnsiJHJlZiI6IjEyMCJ9LCJJc1Zpc2libGUiOnRydWUsIldpZHRoIjowLjAsIkhlaWdodCI6MC4wLCJCb3JkZXJTdHlsZSI6eyIkaWQiOiI0NDIiLCJMaW5lQ29sb3IiOm51bGwsIkxpbmVXZWlnaHQiOjAuMCwiTGluZVR5cGUiOjAsIlBhcmVudFN0eWxlIjpudWxsfSwiUGFyZW50U3R5bGUiOnsiJHJlZiI6IjExNCJ9fSwiRGF0ZUZvcm1hdCI6eyIkcmVmIjoiMTIxIn0sIklzVmlzaWJsZSI6dHJ1ZSwiUGFyZW50U3R5bGUiOnsiJHJlZiI6IjgwIn19LCJJbmRleCI6MTYsIklkIjoiODdhMWNiNjItMTgzYi00OWE1LWI0ZDctNjZlZjcwNjk4YTBmIiwiSW1wb3J0SWQiOm51bGwsIlRpdGxlIjoiSW5zdGFsbGF0aW9uIFNhbWJhIiwiTm90ZSI6bnVsbCwiSHlwZXJsaW5rIjpudWxsLCJJc0NoYW5nZWQiOmZhbHNlLCJJc05ldyI6ZmFsc2V9LHsiJGlkIjoiNDQzIiwiR3JvdXBOYW1lIjpudWxsLCJTdGFydERhdGUiOiIyMDE3LTA1LTE2VDAwOjAwOjAwWiIsIkVuZERhdGUiOiIyMDE3LTA1LTE2VDIzOjU5OjU5Ljk5OVoiLCJQZXJjZW50YWdlQ29tcGxldGUiOm51bGwsIlN0eWxlIjp7IiRpZCI6IjQ0NCIsIlNoYXBlIjowLCJTaGFwZVRoaWNrbmVzcyI6MSwiRHVyYXRpb25Gb3JtYXQiOjAsIkluY2x1ZGVOb25Xb3JraW5nRGF5c0luRHVyYXRpb24iOnRydWUsIlBlcmNlbnRhZ2VDb21wbGV0ZVN0eWxlIjp7IiRpZCI6IjQ0NSIsIkZvbnRTZXR0aW5ncyI6eyIkaWQiOiI0NDYiLCJGb250U2l6ZSI6MTAsIkZvbnROYW1lIjoiQ2FsaWJyaS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TWFyZ2luIjp7IiRyZWYiOiI4NSJ9LCJQYWRkaW5nIjp7IiRyZWYiOiI4NiJ9LCJCYWNrZ3JvdW5kIjp7IiRyZWYiOiI4NyJ9LCJJc1Zpc2libGUiOnRydWUsIldpZHRoIjowLjAsIkhlaWdodCI6MC4wLCJCb3JkZXJTdHlsZSI6eyIkaWQiOiI0NDciLCJMaW5lQ29sb3IiOm51bGwsIkxpbmVXZWlnaHQiOjAuMCwiTGluZVR5cGUiOjAsIlBhcmVudFN0eWxlIjpudWxsfSwiUGFyZW50U3R5bGUiOnsiJHJlZiI6IjgxIn19LCJEdXJhdGlvblN0eWxlIjp7IiRpZCI6IjQ0OCIsIkZvbnRTZXR0aW5ncyI6eyIkaWQiOiI0NDkiLCJGb250U2l6ZSI6MTAsIkZvbnROYW1lIjoiQ2FsaWJyaSIsIklzQm9sZCI6ZmFsc2UsIklzSXRhbGljIjpmYWxzZSwiSXNVbmRlcmxpbmVkIjpmYWxzZSwiUGFyZW50U3R5bGUiOnsiJHJlZiI6Ijg5In19LCJBdXRvU2l6ZSI6MCwiRm9yZWdyb3VuZCI6eyIkcmVmIjoiOTAifSwiTWF4V2lkdGgiOjIwMC4wLCJNYXhIZWlnaHQiOiJJbmZpbml0eSIsIlNtYXJ0Rm9yZWdyb3VuZElzQWN0aXZlIjpmYWxzZSwiSG9yaXpvbnRhbEFsaWdubWVudCI6MCwiVmVydGljYWxBbGlnbm1lbnQiOjAsIlNtYXJ0Rm9yZWdyb3VuZCI6bnVsbCwiTWFyZ2luIjp7IiRyZWYiOiI5MiJ9LCJQYWRkaW5nIjp7IiRyZWYiOiI5MyJ9LCJCYWNrZ3JvdW5kIjp7IiRyZWYiOiI5NCJ9LCJJc1Zpc2libGUiOnRydWUsIldpZHRoIjowLjAsIkhlaWdodCI6MC4wLCJCb3JkZXJTdHlsZSI6eyIkaWQiOiI0NTAiLCJMaW5lQ29sb3IiOm51bGwsIkxpbmVXZWlnaHQiOjAuMCwiTGluZVR5cGUiOjAsIlBhcmVudFN0eWxlIjpudWxsfSwiUGFyZW50U3R5bGUiOnsiJHJlZiI6Ijg4In19LCJIb3Jpem9udGFsQ29ubmVjdG9yU3R5bGUiOnsiJGlkIjoiNDUxIiwiTGluZUNvbG9yIjp7IiRyZWYiOiI5NiJ9LCJMaW5lV2VpZ2h0IjoxLjAsIkxpbmVUeXBlIjowLCJQYXJlbnRTdHlsZSI6eyIkcmVmIjoiOTUifX0sIlZlcnRpY2FsQ29ubmVjdG9yU3R5bGUiOnsiJGlkIjoiNDUyIiwiTGluZUNvbG9yIjp7IiRyZWYiOiI5OSJ9LCJMaW5lV2VpZ2h0IjowLjAsIkxpbmVUeXBlIjowLCJQYXJlbnRTdHlsZSI6eyIkcmVmIjoiOTgifX0sIk1hcmdpbiI6bnVsbCwiU3RhcnREYXRlUG9zaXRpb24iOjQsIkVuZERhdGVQb3NpdGlvbiI6NCwiVGl0bGVQb3NpdGlvbiI6NSwiRHVyYXRpb25Qb3NpdGlvbiI6NiwiUGVyY2VudGFnZUNvbXBsZXRlZFBvc2l0aW9uIjo2LCJTcGFjaW5nIjo1LCJJc0JlbG93VGltZWJhbmQiOnRydWUsIlBlcmNlbnRhZ2VDb21wbGV0ZVNoYXBlT3BhY2l0eSI6MzUsIlNoYXBlU3R5bGUiOnsiJGlkIjoiNDUzIiwiTWFyZ2luIjp7IiRyZWYiOiIxMDIifSwiUGFkZGluZyI6eyIkcmVmIjoiMTAzIn0sIkJhY2tncm91bmQiOnsiJGlkIjoiNDU0IiwiQ29sb3IiOnsiJGlkIjoiNDU1IiwiQSI6MjU1LCJSIjoyMzQsIkciOjIyLCJCIjozMH19LCJJc1Zpc2libGUiOnRydWUsIldpZHRoIjowLjAsIkhlaWdodCI6MTYuMCwiQm9yZGVyU3R5bGUiOnsiJGlkIjoiNDU2IiwiTGluZUNvbG9yIjp7IiRyZWYiOiIxMDUifSwiTGluZVdlaWdodCI6MC4wLCJMaW5lVHlwZSI6MCwiUGFyZW50U3R5bGUiOnsiJHJlZiI6IjEwNCJ9fSwiUGFyZW50U3R5bGUiOnsiJHJlZiI6IjEwMSJ9fSwiVGl0bGVTdHlsZSI6eyIkaWQiOiI0NTciLCJGb250U2V0dGluZ3MiOnsiJGlkIjoiNDU4IiwiRm9udFNpemUiOjExLCJGb250TmFtZSI6IkNhbGlicmkiLCJJc0JvbGQiOnRydWUsIklzSXRhbGljIjpmYWxzZSwiSXNVbmRlcmxpbmVkIjpmYWxzZSwiUGFyZW50U3R5bGUiOnsiJHJlZiI6IjEwOCJ9fSwiQXV0b1NpemUiOjAsIkZvcmVncm91bmQiOnsiJHJlZiI6IjEwOSJ9LCJNYXhXaWR0aCI6OTYwLjAsIk1heEhlaWdodCI6IkluZmluaXR5IiwiU21hcnRGb3JlZ3JvdW5kSXNBY3RpdmUiOmZhbHNlLCJIb3Jpem9udGFsQWxpZ25tZW50IjowLCJWZXJ0aWNhbEFsaWdubWVudCI6MCwiU21hcnRGb3JlZ3JvdW5kIjpudWxsLCJNYXJnaW4iOnsiJHJlZiI6IjExMSJ9LCJQYWRkaW5nIjp7IiRyZWYiOiIxMTIifSwiQmFja2dyb3VuZCI6eyIkcmVmIjoiMTEzIn0sIklzVmlzaWJsZSI6dHJ1ZSwiV2lkdGgiOjAuMCwiSGVpZ2h0IjowLjAsIkJvcmRlclN0eWxlIjp7IiRpZCI6IjQ1OSIsIkxpbmVDb2xvciI6bnVsbCwiTGluZVdlaWdodCI6MC4wLCJMaW5lVHlwZSI6MCwiUGFyZW50U3R5bGUiOm51bGx9LCJQYXJlbnRTdHlsZSI6eyIkcmVmIjoiMTA3In19LCJEYXRlU3R5bGUiOnsiJGlkIjoiNDYwIiwiRm9udFNldHRpbmdzIjp7IiRpZCI6IjQ2MSIsIkZvbnRTaXplIjoxMCwiRm9udE5hbWUiOiJDYWxpYnJpIiwiSXNCb2xkIjpmYWxzZSwiSXNJdGFsaWMiOmZhbHNlLCJJc1VuZGVybGluZWQiOmZhbHNlLCJQYXJlbnRTdHlsZSI6eyIkcmVmIjoiMTE1In19LCJBdXRvU2l6ZSI6MCwiRm9yZWdyb3VuZCI6eyIkcmVmIjoiMTE2In0sIk1heFdpZHRoIjoyMDAuMCwiTWF4SGVpZ2h0IjoiSW5maW5pdHkiLCJTbWFydEZvcmVncm91bmRJc0FjdGl2ZSI6ZmFsc2UsIkhvcml6b250YWxBbGlnbm1lbnQiOjAsIlZlcnRpY2FsQWxpZ25tZW50IjowLCJTbWFydEZvcmVncm91bmQiOm51bGwsIk1hcmdpbiI6eyIkcmVmIjoiMTE4In0sIlBhZGRpbmciOnsiJHJlZiI6IjExOSJ9LCJCYWNrZ3JvdW5kIjp7IiRyZWYiOiIxMjAifSwiSXNWaXNpYmxlIjp0cnVlLCJXaWR0aCI6MC4wLCJIZWlnaHQiOjAuMCwiQm9yZGVyU3R5bGUiOnsiJGlkIjoiNDYyIiwiTGluZUNvbG9yIjpudWxsLCJMaW5lV2VpZ2h0IjowLjAsIkxpbmVUeXBlIjowLCJQYXJlbnRTdHlsZSI6bnVsbH0sIlBhcmVudFN0eWxlIjp7IiRyZWYiOiIxMTQifX0sIkRhdGVGb3JtYXQiOnsiJHJlZiI6IjEyMSJ9LCJJc1Zpc2libGUiOnRydWUsIlBhcmVudFN0eWxlIjp7IiRyZWYiOiI4MCJ9fSwiSW5kZXgiOjE3LCJJZCI6IjRjOWE4ZWNjLTNhZDUtNDg5Yi04NDcwLTAwNWM2ZmQ2MDUwOSIsIkltcG9ydElkIjpudWxsLCJUaXRsZSI6Ikluc3RhbGxhdGlvbiBzZXJ2aWNlIHdlYiIsIk5vdGUiOm51bGwsIkh5cGVybGluayI6bnVsbCwiSXNDaGFuZ2VkIjpmYWxzZSwiSXNOZXciOmZhbHNlfSx7IiRpZCI6IjQ2MyIsIkdyb3VwTmFtZSI6bnVsbCwiU3RhcnREYXRlIjoiMjAxNy0wMi0yOFQwMDowMDowMFoiLCJFbmREYXRlIjoiMjAxNy0wMi0yOFQyMzo1OTo1OS45OTlaIiwiUGVyY2VudGFnZUNvbXBsZXRlIjpudWxsLCJTdHlsZSI6eyIkaWQiOiI0NjQiLCJTaGFwZSI6MCwiU2hhcGVUaGlja25lc3MiOjEsIkR1cmF0aW9uRm9ybWF0IjowLCJJbmNsdWRlTm9uV29ya2luZ0RheXNJbkR1cmF0aW9uIjp0cnVlLCJQZXJjZW50YWdlQ29tcGxldGVTdHlsZSI6eyIkaWQiOiI0NjUiLCJGb250U2V0dGluZ3MiOnsiJGlkIjoiNDY2IiwiRm9udFNpemUiOjEwLCJGb250TmFtZSI6IkNhbGlicmkiLCJJc0JvbGQiOmZhbHNlLCJJc0l0YWxpYyI6ZmFsc2UsIklzVW5kZXJsaW5lZCI6ZmFsc2UsIlBhcmVudFN0eWxlIjp7IiRyZWYiOiI4MiJ9fSwiQXV0b1NpemUiOjAsIkZvcmVncm91bmQiOnsiJHJlZiI6IjgzIn0sIk1heFdpZHRoIjoyMDAuMCwiTWF4SGVpZ2h0IjoiSW5maW5pdHkiLCJTbWFydEZvcmVncm91bmRJc0FjdGl2ZSI6ZmFsc2UsIkhvcml6b250YWxBbGlnbm1lbnQiOjAsIlZlcnRpY2FsQWxpZ25tZW50IjowLCJTbWFydEZvcmVncm91bmQiOm51bGwsIk1hcmdpbiI6eyIkcmVmIjoiODUifSwiUGFkZGluZyI6eyIkcmVmIjoiODYifSwiQmFja2dyb3VuZCI6eyIkcmVmIjoiODcifSwiSXNWaXNpYmxlIjp0cnVlLCJXaWR0aCI6MC4wLCJIZWlnaHQiOjAuMCwiQm9yZGVyU3R5bGUiOnsiJGlkIjoiNDY3IiwiTGluZUNvbG9yIjpudWxsLCJMaW5lV2VpZ2h0IjowLjAsIkxpbmVUeXBlIjowLCJQYXJlbnRTdHlsZSI6bnVsbH0sIlBhcmVudFN0eWxlIjp7IiRyZWYiOiI4MSJ9fSwiRHVyYXRpb25TdHlsZSI6eyIkaWQiOiI0NjgiLCJGb250U2V0dGluZ3MiOnsiJGlkIjoiNDY5IiwiRm9udFNpemUiOjEwLCJGb250TmFtZSI6IkNhbGlicmkiLCJJc0JvbGQiOmZhbHNlLCJJc0l0YWxpYyI6ZmFsc2UsIklzVW5kZXJsaW5lZCI6ZmFsc2UsIlBhcmVudFN0eWxlIjp7IiRyZWYiOiI4OSJ9fSwiQXV0b1NpemUiOjAsIkZvcmVncm91bmQiOnsiJHJlZiI6IjkwIn0sIk1heFdpZHRoIjoyMDAuMCwiTWF4SGVpZ2h0IjoiSW5maW5pdHkiLCJTbWFydEZvcmVncm91bmRJc0FjdGl2ZSI6ZmFsc2UsIkhvcml6b250YWxBbGlnbm1lbnQiOjAsIlZlcnRpY2FsQWxpZ25tZW50IjowLCJTbWFydEZvcmVncm91bmQiOm51bGwsIk1hcmdpbiI6eyIkcmVmIjoiOTIifSwiUGFkZGluZyI6eyIkcmVmIjoiOTMifSwiQmFja2dyb3VuZCI6eyIkcmVmIjoiOTQifSwiSXNWaXNpYmxlIjp0cnVlLCJXaWR0aCI6MC4wLCJIZWlnaHQiOjAuMCwiQm9yZGVyU3R5bGUiOnsiJGlkIjoiNDcwIiwiTGluZUNvbG9yIjpudWxsLCJMaW5lV2VpZ2h0IjowLjAsIkxpbmVUeXBlIjowLCJQYXJlbnRTdHlsZSI6bnVsbH0sIlBhcmVudFN0eWxlIjp7IiRyZWYiOiI4OCJ9fSwiSG9yaXpvbnRhbENvbm5lY3RvclN0eWxlIjp7IiRpZCI6IjQ3MSIsIkxpbmVDb2xvciI6eyIkcmVmIjoiOTYifSwiTGluZVdlaWdodCI6MS4wLCJMaW5lVHlwZSI6MCwiUGFyZW50U3R5bGUiOnsiJHJlZiI6Ijk1In19LCJWZXJ0aWNhbENvbm5lY3RvclN0eWxlIjp7IiRpZCI6IjQ3MiIsIkxpbmVDb2xvciI6eyIkcmVmIjoiOTkifSwiTGluZVdlaWdodCI6MC4wLCJMaW5lVHlwZSI6MCwiUGFyZW50U3R5bGUiOnsiJHJlZiI6Ijk4In19LCJNYXJnaW4iOm51bGwsIlN0YXJ0RGF0ZVBvc2l0aW9uIjo0LCJFbmREYXRlUG9zaXRpb24iOjQsIlRpdGxlUG9zaXRpb24iOjUsIkR1cmF0aW9uUG9zaXRpb24iOjYsIlBlcmNlbnRhZ2VDb21wbGV0ZWRQb3NpdGlvbiI6NiwiU3BhY2luZyI6NSwiSXNCZWxvd1RpbWViYW5kIjp0cnVlLCJQZXJjZW50YWdlQ29tcGxldGVTaGFwZU9wYWNpdHkiOjM1LCJTaGFwZVN0eWxlIjp7IiRpZCI6IjQ3MyIsIk1hcmdpbiI6eyIkcmVmIjoiMTAyIn0sIlBhZGRpbmciOnsiJHJlZiI6IjEwMyJ9LCJCYWNrZ3JvdW5kIjp7IiRpZCI6IjQ3NCIsIkNvbG9yIjp7IiRpZCI6IjQ3NSIsIkEiOjI1NSwiUiI6MjU0LCJHIjoxODYsIkIiOjEwfX0sIklzVmlzaWJsZSI6dHJ1ZSwiV2lkdGgiOjAuMCwiSGVpZ2h0IjoxNi4wLCJCb3JkZXJTdHlsZSI6eyIkaWQiOiI0NzYiLCJMaW5lQ29sb3IiOnsiJHJlZiI6IjEwNSJ9LCJMaW5lV2VpZ2h0IjowLjAsIkxpbmVUeXBlIjowLCJQYXJlbnRTdHlsZSI6eyIkcmVmIjoiMTA0In19LCJQYXJlbnRTdHlsZSI6eyIkcmVmIjoiMTAxIn19LCJUaXRsZVN0eWxlIjp7IiRpZCI6IjQ3NyIsIkZvbnRTZXR0aW5ncyI6eyIkaWQiOiI0NzgiLCJGb250U2l6ZSI6MTEsIkZvbnROYW1lIjoiQ2FsaWJyaSIsIklzQm9sZCI6dHJ1ZSwiSXNJdGFsaWMiOmZhbHNlLCJJc1VuZGVybGluZWQiOmZhbHNlLCJQYXJlbnRTdHlsZSI6eyIkcmVmIjoiMTA4In19LCJBdXRvU2l6ZSI6MCwiRm9yZWdyb3VuZCI6eyIkcmVmIjoiMTA5In0sIk1heFdpZHRoIjo5NjAuMCwiTWF4SGVpZ2h0IjoiSW5maW5pdHkiLCJTbWFydEZvcmVncm91bmRJc0FjdGl2ZSI6ZmFsc2UsIkhvcml6b250YWxBbGlnbm1lbnQiOjAsIlZlcnRpY2FsQWxpZ25tZW50IjowLCJTbWFydEZvcmVncm91bmQiOm51bGwsIk1hcmdpbiI6eyIkcmVmIjoiMTExIn0sIlBhZGRpbmciOnsiJHJlZiI6IjExMiJ9LCJCYWNrZ3JvdW5kIjp7IiRyZWYiOiIxMTMifSwiSXNWaXNpYmxlIjp0cnVlLCJXaWR0aCI6MC4wLCJIZWlnaHQiOjAuMCwiQm9yZGVyU3R5bGUiOnsiJGlkIjoiNDc5IiwiTGluZUNvbG9yIjpudWxsLCJMaW5lV2VpZ2h0IjowLjAsIkxpbmVUeXBlIjowLCJQYXJlbnRTdHlsZSI6bnVsbH0sIlBhcmVudFN0eWxlIjp7IiRyZWYiOiIxMDcifX0sIkRhdGVTdHlsZSI6eyIkaWQiOiI0ODAiLCJGb250U2V0dGluZ3MiOnsiJGlkIjoiNDgxIiwiRm9udFNpemUiOjEwLCJGb250TmFtZSI6IkNhbGlicmkiLCJJc0JvbGQiOmZhbHNlLCJJc0l0YWxpYyI6ZmFsc2UsIklzVW5kZXJsaW5lZCI6ZmFsc2UsIlBhcmVudFN0eWxlIjp7IiRyZWYiOiIxMTUifX0sIkF1dG9TaXplIjowLCJGb3JlZ3JvdW5kIjp7IiRyZWYiOiIxMTYifSwiTWF4V2lkdGgiOjIwMC4wLCJNYXhIZWlnaHQiOiJJbmZpbml0eSIsIlNtYXJ0Rm9yZWdyb3VuZElzQWN0aXZlIjpmYWxzZSwiSG9yaXpvbnRhbEFsaWdubWVudCI6MCwiVmVydGljYWxBbGlnbm1lbnQiOjAsIlNtYXJ0Rm9yZWdyb3VuZCI6bnVsbCwiTWFyZ2luIjp7IiRyZWYiOiIxMTgifSwiUGFkZGluZyI6eyIkcmVmIjoiMTE5In0sIkJhY2tncm91bmQiOnsiJHJlZiI6IjEyMCJ9LCJJc1Zpc2libGUiOnRydWUsIldpZHRoIjowLjAsIkhlaWdodCI6MC4wLCJCb3JkZXJTdHlsZSI6eyIkaWQiOiI0ODIiLCJMaW5lQ29sb3IiOm51bGwsIkxpbmVXZWlnaHQiOjAuMCwiTGluZVR5cGUiOjAsIlBhcmVudFN0eWxlIjpudWxsfSwiUGFyZW50U3R5bGUiOnsiJHJlZiI6IjExNCJ9fSwiRGF0ZUZvcm1hdCI6eyIkcmVmIjoiMTIxIn0sIklzVmlzaWJsZSI6dHJ1ZSwiUGFyZW50U3R5bGUiOnsiJHJlZiI6IjgwIn19LCJJbmRleCI6MTgsIklkIjoiY2YwOWJlNWMtYmExMi00MTllLWIwZjMtODEyOWQzMTRlZDAyIiwiSW1wb3J0SWQiOm51bGwsIlRpdGxlIjoiR2VzdGlvbiBkZXMgaW1wcmltYW50ZXMiLCJOb3RlIjpudWxsLCJIeXBlcmxpbmsiOm51bGwsIklzQ2hhbmdlZCI6ZmFsc2UsIklzTmV3IjpmYWxzZX0seyIkaWQiOiI0ODMiLCJHcm91cE5hbWUiOm51bGwsIlN0YXJ0RGF0ZSI6IjIwMTctMDMtMDdUMDA6MDA6MDBaIiwiRW5kRGF0ZSI6IjIwMTctMDMtMDdUMjM6NTk6NTkuOTk5WiIsIlBlcmNlbnRhZ2VDb21wbGV0ZSI6bnVsbCwiU3R5bGUiOnsiJGlkIjoiNDg0IiwiU2hhcGUiOjAsIlNoYXBlVGhpY2tuZXNzIjoxLCJEdXJhdGlvbkZvcm1hdCI6MCwiSW5jbHVkZU5vbldvcmtpbmdEYXlzSW5EdXJhdGlvbiI6dHJ1ZSwiUGVyY2VudGFnZUNvbXBsZXRlU3R5bGUiOnsiJGlkIjoiNDg1IiwiRm9udFNldHRpbmdzIjp7IiRpZCI6IjQ4NiIsIkZvbnRTaXplIjoxMCwiRm9udE5hbWUiOiJDYWxpYnJp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NYXJnaW4iOnsiJHJlZiI6Ijg1In0sIlBhZGRpbmciOnsiJHJlZiI6Ijg2In0sIkJhY2tncm91bmQiOnsiJHJlZiI6Ijg3In0sIklzVmlzaWJsZSI6dHJ1ZSwiV2lkdGgiOjAuMCwiSGVpZ2h0IjowLjAsIkJvcmRlclN0eWxlIjp7IiRpZCI6IjQ4NyIsIkxpbmVDb2xvciI6bnVsbCwiTGluZVdlaWdodCI6MC4wLCJMaW5lVHlwZSI6MCwiUGFyZW50U3R5bGUiOm51bGx9LCJQYXJlbnRTdHlsZSI6eyIkcmVmIjoiODEifX0sIkR1cmF0aW9uU3R5bGUiOnsiJGlkIjoiNDg4IiwiRm9udFNldHRpbmdzIjp7IiRpZCI6IjQ4OSIsIkZvbnRTaXplIjoxMCwiRm9udE5hbWUiOiJDYWxpYnJpIiwiSXNCb2xkIjpmYWxzZSwiSXNJdGFsaWMiOmZhbHNlLCJJc1VuZGVybGluZWQiOmZhbHNlLCJQYXJlbnRTdHlsZSI6eyIkcmVmIjoiODkifX0sIkF1dG9TaXplIjowLCJGb3JlZ3JvdW5kIjp7IiRyZWYiOiI5MCJ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Q5MCIsIkxpbmVDb2xvciI6bnVsbCwiTGluZVdlaWdodCI6MC4wLCJMaW5lVHlwZSI6MCwiUGFyZW50U3R5bGUiOm51bGx9LCJQYXJlbnRTdHlsZSI6eyIkcmVmIjoiODgifX0sIkhvcml6b250YWxDb25uZWN0b3JTdHlsZSI6eyIkaWQiOiI0OTEiLCJMaW5lQ29sb3IiOnsiJHJlZiI6Ijk2In0sIkxpbmVXZWlnaHQiOjEuMCwiTGluZVR5cGUiOjAsIlBhcmVudFN0eWxlIjp7IiRyZWYiOiI5NSJ9fSwiVmVydGljYWxDb25uZWN0b3JTdHlsZSI6eyIkaWQiOiI0OTIiLCJMaW5lQ29sb3IiOnsiJHJlZiI6Ijk5In0sIkxpbmVXZWlnaHQiOjAuMCwiTGluZVR5cGUiOjAsIlBhcmVudFN0eWxlIjp7IiRyZWYiOiI5OCJ9fSwiTWFyZ2luIjpudWxsLCJTdGFydERhdGVQb3NpdGlvbiI6NCwiRW5kRGF0ZVBvc2l0aW9uIjo0LCJUaXRsZVBvc2l0aW9uIjo1LCJEdXJhdGlvblBvc2l0aW9uIjo2LCJQZXJjZW50YWdlQ29tcGxldGVkUG9zaXRpb24iOjYsIlNwYWNpbmciOjUsIklzQmVsb3dUaW1lYmFuZCI6dHJ1ZSwiUGVyY2VudGFnZUNvbXBsZXRlU2hhcGVPcGFjaXR5IjozNSwiU2hhcGVTdHlsZSI6eyIkaWQiOiI0OTMiLCJNYXJnaW4iOnsiJHJlZiI6IjEwMiJ9LCJQYWRkaW5nIjp7IiRyZWYiOiIxMDMifSwiQmFja2dyb3VuZCI6eyIkaWQiOiI0OTQiLCJDb2xvciI6eyIkaWQiOiI0OTUiLCJBIjoyNTUsIlIiOjI1NCwiRyI6MTg2LCJCIjoxMH19LCJJc1Zpc2libGUiOnRydWUsIldpZHRoIjowLjAsIkhlaWdodCI6MTYuMCwiQm9yZGVyU3R5bGUiOnsiJGlkIjoiNDk2IiwiTGluZUNvbG9yIjp7IiRyZWYiOiIxMDUifSwiTGluZVdlaWdodCI6MC4wLCJMaW5lVHlwZSI6MCwiUGFyZW50U3R5bGUiOnsiJHJlZiI6IjEwNCJ9fSwiUGFyZW50U3R5bGUiOnsiJHJlZiI6IjEwMSJ9fSwiVGl0bGVTdHlsZSI6eyIkaWQiOiI0OTciLCJGb250U2V0dGluZ3MiOnsiJGlkIjoiNDk4IiwiRm9udFNpemUiOjExLCJGb250TmFtZSI6IkNhbGlicmkiLCJJc0JvbGQiOnRydWUsIklzSXRhbGljIjpmYWxzZSwiSXNVbmRlcmxpbmVkIjpmYWxzZSwiUGFyZW50U3R5bGUiOnsiJHJlZiI6IjEwOCJ9fSwiQXV0b1NpemUiOjAsIkZvcmVncm91bmQiOnsiJHJlZiI6IjEwOSJ9LCJNYXhXaWR0aCI6OTYwLjAsIk1heEhlaWdodCI6IkluZmluaXR5IiwiU21hcnRGb3JlZ3JvdW5kSXNBY3RpdmUiOmZhbHNlLCJIb3Jpem9udGFsQWxpZ25tZW50IjowLCJWZXJ0aWNhbEFsaWdubWVudCI6MCwiU21hcnRGb3JlZ3JvdW5kIjpudWxsLCJNYXJnaW4iOnsiJHJlZiI6IjExMSJ9LCJQYWRkaW5nIjp7IiRyZWYiOiIxMTIifSwiQmFja2dyb3VuZCI6eyIkcmVmIjoiMTEzIn0sIklzVmlzaWJsZSI6dHJ1ZSwiV2lkdGgiOjAuMCwiSGVpZ2h0IjowLjAsIkJvcmRlclN0eWxlIjp7IiRpZCI6IjQ5OSIsIkxpbmVDb2xvciI6bnVsbCwiTGluZVdlaWdodCI6MC4wLCJMaW5lVHlwZSI6MCwiUGFyZW50U3R5bGUiOm51bGx9LCJQYXJlbnRTdHlsZSI6eyIkcmVmIjoiMTA3In19LCJEYXRlU3R5bGUiOnsiJGlkIjoiNTAwIiwiRm9udFNldHRpbmdzIjp7IiRpZCI6IjUwMSIsIkZvbnRTaXplIjoxMCwiRm9udE5hbWUiOiJDYWxpYnJpIiwiSXNCb2xkIjpmYWxzZSwiSXNJdGFsaWMiOmZhbHNlLCJJc1VuZGVybGluZWQiOmZhbHNlLCJQYXJlbnRTdHlsZSI6eyIkcmVmIjoiMTE1In19LCJBdXRvU2l6ZSI6MCwiRm9yZWdyb3VuZCI6eyIkcmVmIjoiMTE2In0sIk1heFdpZHRoIjoyMDAuMCwiTWF4SGVpZ2h0IjoiSW5maW5pdHkiLCJTbWFydEZvcmVncm91bmRJc0FjdGl2ZSI6ZmFsc2UsIkhvcml6b250YWxBbGlnbm1lbnQiOjAsIlZlcnRpY2FsQWxpZ25tZW50IjowLCJTbWFydEZvcmVncm91bmQiOm51bGwsIk1hcmdpbiI6eyIkcmVmIjoiMTE4In0sIlBhZGRpbmciOnsiJHJlZiI6IjExOSJ9LCJCYWNrZ3JvdW5kIjp7IiRyZWYiOiIxMjAifSwiSXNWaXNpYmxlIjp0cnVlLCJXaWR0aCI6MC4wLCJIZWlnaHQiOjAuMCwiQm9yZGVyU3R5bGUiOnsiJGlkIjoiNTAyIiwiTGluZUNvbG9yIjpudWxsLCJMaW5lV2VpZ2h0IjowLjAsIkxpbmVUeXBlIjowLCJQYXJlbnRTdHlsZSI6bnVsbH0sIlBhcmVudFN0eWxlIjp7IiRyZWYiOiIxMTQifX0sIkRhdGVGb3JtYXQiOnsiJHJlZiI6IjEyMSJ9LCJJc1Zpc2libGUiOnRydWUsIlBhcmVudFN0eWxlIjp7IiRyZWYiOiI4MCJ9fSwiSW5kZXgiOjE5LCJJZCI6IjliNDBiNmI0LTg2MzgtNDFjOC04YjZmLTIwNTkyYTJhY2VjZCIsIkltcG9ydElkIjpudWxsLCJUaXRsZSI6Ikdlc3Rpb24gZGVzIGltcHJpbWFudGVzIiwiTm90ZSI6bnVsbCwiSHlwZXJsaW5rIjpudWxsLCJJc0NoYW5nZWQiOmZhbHNlLCJJc05ldyI6ZmFsc2V9LHsiJGlkIjoiNTAzIiwiR3JvdXBOYW1lIjpudWxsLCJTdGFydERhdGUiOiIyMDE3LTA1LTE2VDAwOjAwOjAwWiIsIkVuZERhdGUiOiIyMDE3LTA1LTE2VDIzOjU5OjU5Ljk5OVoiLCJQZXJjZW50YWdlQ29tcGxldGUiOm51bGwsIlN0eWxlIjp7IiRpZCI6IjUwNCIsIlNoYXBlIjowLCJTaGFwZVRoaWNrbmVzcyI6MSwiRHVyYXRpb25Gb3JtYXQiOjAsIkluY2x1ZGVOb25Xb3JraW5nRGF5c0luRHVyYXRpb24iOnRydWUsIlBlcmNlbnRhZ2VDb21wbGV0ZVN0eWxlIjp7IiRpZCI6IjUwNSIsIkZvbnRTZXR0aW5ncyI6eyIkaWQiOiI1MDYiLCJGb250U2l6ZSI6MTAsIkZvbnROYW1lIjoiQ2FsaWJyaS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TWFyZ2luIjp7IiRyZWYiOiI4NSJ9LCJQYWRkaW5nIjp7IiRyZWYiOiI4NiJ9LCJCYWNrZ3JvdW5kIjp7IiRyZWYiOiI4NyJ9LCJJc1Zpc2libGUiOnRydWUsIldpZHRoIjowLjAsIkhlaWdodCI6MC4wLCJCb3JkZXJTdHlsZSI6eyIkaWQiOiI1MDciLCJMaW5lQ29sb3IiOm51bGwsIkxpbmVXZWlnaHQiOjAuMCwiTGluZVR5cGUiOjAsIlBhcmVudFN0eWxlIjpudWxsfSwiUGFyZW50U3R5bGUiOnsiJHJlZiI6IjgxIn19LCJEdXJhdGlvblN0eWxlIjp7IiRpZCI6IjUwOCIsIkZvbnRTZXR0aW5ncyI6eyIkaWQiOiI1MDkiLCJGb250U2l6ZSI6MTAsIkZvbnROYW1lIjoiQ2FsaWJyaSIsIklzQm9sZCI6ZmFsc2UsIklzSXRhbGljIjpmYWxzZSwiSXNVbmRlcmxpbmVkIjpmYWxzZSwiUGFyZW50U3R5bGUiOnsiJHJlZiI6Ijg5In19LCJBdXRvU2l6ZSI6MCwiRm9yZWdyb3VuZCI6eyIkcmVmIjoiOTAifSwiTWF4V2lkdGgiOjIwMC4wLCJNYXhIZWlnaHQiOiJJbmZpbml0eSIsIlNtYXJ0Rm9yZWdyb3VuZElzQWN0aXZlIjpmYWxzZSwiSG9yaXpvbnRhbEFsaWdubWVudCI6MCwiVmVydGljYWxBbGlnbm1lbnQiOjAsIlNtYXJ0Rm9yZWdyb3VuZCI6bnVsbCwiTWFyZ2luIjp7IiRyZWYiOiI5MiJ9LCJQYWRkaW5nIjp7IiRyZWYiOiI5MyJ9LCJCYWNrZ3JvdW5kIjp7IiRyZWYiOiI5NCJ9LCJJc1Zpc2libGUiOnRydWUsIldpZHRoIjowLjAsIkhlaWdodCI6MC4wLCJCb3JkZXJTdHlsZSI6eyIkaWQiOiI1MTAiLCJMaW5lQ29sb3IiOm51bGwsIkxpbmVXZWlnaHQiOjAuMCwiTGluZVR5cGUiOjAsIlBhcmVudFN0eWxlIjpudWxsfSwiUGFyZW50U3R5bGUiOnsiJHJlZiI6Ijg4In19LCJIb3Jpem9udGFsQ29ubmVjdG9yU3R5bGUiOnsiJGlkIjoiNTExIiwiTGluZUNvbG9yIjp7IiRyZWYiOiI5NiJ9LCJMaW5lV2VpZ2h0IjoxLjAsIkxpbmVUeXBlIjowLCJQYXJlbnRTdHlsZSI6eyIkcmVmIjoiOTUifX0sIlZlcnRpY2FsQ29ubmVjdG9yU3R5bGUiOnsiJGlkIjoiNTEyIiwiTGluZUNvbG9yIjp7IiRyZWYiOiI5OSJ9LCJMaW5lV2VpZ2h0IjowLjAsIkxpbmVUeXBlIjowLCJQYXJlbnRTdHlsZSI6eyIkcmVmIjoiOTgifX0sIk1hcmdpbiI6bnVsbCwiU3RhcnREYXRlUG9zaXRpb24iOjQsIkVuZERhdGVQb3NpdGlvbiI6NCwiVGl0bGVQb3NpdGlvbiI6NSwiRHVyYXRpb25Qb3NpdGlvbiI6NiwiUGVyY2VudGFnZUNvbXBsZXRlZFBvc2l0aW9uIjo2LCJTcGFjaW5nIjo1LCJJc0JlbG93VGltZWJhbmQiOnRydWUsIlBlcmNlbnRhZ2VDb21wbGV0ZVNoYXBlT3BhY2l0eSI6MzUsIlNoYXBlU3R5bGUiOnsiJGlkIjoiNTEzIiwiTWFyZ2luIjp7IiRyZWYiOiIxMDIifSwiUGFkZGluZyI6eyIkcmVmIjoiMTAzIn0sIkJhY2tncm91bmQiOnsiJGlkIjoiNTE0IiwiQ29sb3IiOnsiJGlkIjoiNTE1IiwiQSI6MjU1LCJSIjo2NiwiRyI6NjYsIkIiOjY2fX0sIklzVmlzaWJsZSI6dHJ1ZSwiV2lkdGgiOjAuMCwiSGVpZ2h0IjoxNi4wLCJCb3JkZXJTdHlsZSI6eyIkaWQiOiI1MTYiLCJMaW5lQ29sb3IiOnsiJHJlZiI6IjEwNSJ9LCJMaW5lV2VpZ2h0IjowLjAsIkxpbmVUeXBlIjowLCJQYXJlbnRTdHlsZSI6eyIkcmVmIjoiMTA0In19LCJQYXJlbnRTdHlsZSI6eyIkcmVmIjoiMTAxIn19LCJUaXRsZVN0eWxlIjp7IiRpZCI6IjUxNyIsIkZvbnRTZXR0aW5ncyI6eyIkaWQiOiI1MTgiLCJGb250U2l6ZSI6MTEsIkZvbnROYW1lIjoiQ2FsaWJyaSIsIklzQm9sZCI6dHJ1ZSwiSXNJdGFsaWMiOmZhbHNlLCJJc1VuZGVybGluZWQiOmZhbHNlLCJQYXJlbnRTdHlsZSI6eyIkcmVmIjoiMTA4In19LCJBdXRvU2l6ZSI6MCwiRm9yZWdyb3VuZCI6eyIkcmVmIjoiMTA5In0sIk1heFdpZHRoIjo5NjAuMCwiTWF4SGVpZ2h0IjoiSW5maW5pdHkiLCJTbWFydEZvcmVncm91bmRJc0FjdGl2ZSI6ZmFsc2UsIkhvcml6b250YWxBbGlnbm1lbnQiOjAsIlZlcnRpY2FsQWxpZ25tZW50IjowLCJTbWFydEZvcmVncm91bmQiOm51bGwsIk1hcmdpbiI6eyIkcmVmIjoiMTExIn0sIlBhZGRpbmciOnsiJHJlZiI6IjExMiJ9LCJCYWNrZ3JvdW5kIjp7IiRyZWYiOiIxMTMifSwiSXNWaXNpYmxlIjp0cnVlLCJXaWR0aCI6MC4wLCJIZWlnaHQiOjAuMCwiQm9yZGVyU3R5bGUiOnsiJGlkIjoiNTE5IiwiTGluZUNvbG9yIjpudWxsLCJMaW5lV2VpZ2h0IjowLjAsIkxpbmVUeXBlIjowLCJQYXJlbnRTdHlsZSI6bnVsbH0sIlBhcmVudFN0eWxlIjp7IiRyZWYiOiIxMDcifX0sIkRhdGVTdHlsZSI6eyIkaWQiOiI1MjAiLCJGb250U2V0dGluZ3MiOnsiJGlkIjoiNTIxIiwiRm9udFNpemUiOjEwLCJGb250TmFtZSI6IkNhbGlicmkiLCJJc0JvbGQiOmZhbHNlLCJJc0l0YWxpYyI6ZmFsc2UsIklzVW5kZXJsaW5lZCI6ZmFsc2UsIlBhcmVudFN0eWxlIjp7IiRyZWYiOiIxMTUifX0sIkF1dG9TaXplIjowLCJGb3JlZ3JvdW5kIjp7IiRyZWYiOiIxMTYifSwiTWF4V2lkdGgiOjIwMC4wLCJNYXhIZWlnaHQiOiJJbmZpbml0eSIsIlNtYXJ0Rm9yZWdyb3VuZElzQWN0aXZlIjpmYWxzZSwiSG9yaXpvbnRhbEFsaWdubWVudCI6MCwiVmVydGljYWxBbGlnbm1lbnQiOjAsIlNtYXJ0Rm9yZWdyb3VuZCI6bnVsbCwiTWFyZ2luIjp7IiRyZWYiOiIxMTgifSwiUGFkZGluZyI6eyIkcmVmIjoiMTE5In0sIkJhY2tncm91bmQiOnsiJHJlZiI6IjEyMCJ9LCJJc1Zpc2libGUiOnRydWUsIldpZHRoIjowLjAsIkhlaWdodCI6MC4wLCJCb3JkZXJTdHlsZSI6eyIkaWQiOiI1MjIiLCJMaW5lQ29sb3IiOm51bGwsIkxpbmVXZWlnaHQiOjAuMCwiTGluZVR5cGUiOjAsIlBhcmVudFN0eWxlIjpudWxsfSwiUGFyZW50U3R5bGUiOnsiJHJlZiI6IjExNCJ9fSwiRGF0ZUZvcm1hdCI6eyIkcmVmIjoiMTIxIn0sIklzVmlzaWJsZSI6dHJ1ZSwiUGFyZW50U3R5bGUiOnsiJHJlZiI6IjgwIn19LCJJbmRleCI6MjAsIklkIjoiMDliMTYzMDMtZjE5Yy00MDlkLTk1ZWMtODUxYzA1NmExMThmIiwiSW1wb3J0SWQiOm51bGwsIlRpdGxlIjoiUsOpZGFjdGlvbiByYXBwb3J0IiwiTm90ZSI6bnVsbCwiSHlwZXJsaW5rIjpudWxsLCJJc0NoYW5nZWQiOmZhbHNlLCJJc05ldyI6ZmFsc2V9LHsiJGlkIjoiNTIzIiwiR3JvdXBOYW1lIjpudWxsLCJTdGFydERhdGUiOiIyMDE3LTA1LTE2VDAwOjAwOjAwWiIsIkVuZERhdGUiOiIyMDE3LTA1LTE2VDIzOjU5OjU5Ljk5OVoiLCJQZXJjZW50YWdlQ29tcGxldGUiOm51bGwsIlN0eWxlIjp7IiRpZCI6IjUyNCIsIlNoYXBlIjowLCJTaGFwZVRoaWNrbmVzcyI6MSwiRHVyYXRpb25Gb3JtYXQiOjAsIkluY2x1ZGVOb25Xb3JraW5nRGF5c0luRHVyYXRpb24iOnRydWUsIlBlcmNlbnRhZ2VDb21wbGV0ZVN0eWxlIjp7IiRpZCI6IjUyNSIsIkZvbnRTZXR0aW5ncyI6eyIkaWQiOiI1MjYiLCJGb250U2l6ZSI6MTAsIkZvbnROYW1lIjoiQ2FsaWJyaS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TWFyZ2luIjp7IiRyZWYiOiI4NSJ9LCJQYWRkaW5nIjp7IiRyZWYiOiI4NiJ9LCJCYWNrZ3JvdW5kIjp7IiRyZWYiOiI4NyJ9LCJJc1Zpc2libGUiOnRydWUsIldpZHRoIjowLjAsIkhlaWdodCI6MC4wLCJCb3JkZXJTdHlsZSI6eyIkaWQiOiI1MjciLCJMaW5lQ29sb3IiOm51bGwsIkxpbmVXZWlnaHQiOjAuMCwiTGluZVR5cGUiOjAsIlBhcmVudFN0eWxlIjpudWxsfSwiUGFyZW50U3R5bGUiOnsiJHJlZiI6IjgxIn19LCJEdXJhdGlvblN0eWxlIjp7IiRpZCI6IjUyOCIsIkZvbnRTZXR0aW5ncyI6eyIkaWQiOiI1MjkiLCJGb250U2l6ZSI6MTAsIkZvbnROYW1lIjoiQ2FsaWJyaSIsIklzQm9sZCI6ZmFsc2UsIklzSXRhbGljIjpmYWxzZSwiSXNVbmRlcmxpbmVkIjpmYWxzZSwiUGFyZW50U3R5bGUiOnsiJHJlZiI6Ijg5In19LCJBdXRvU2l6ZSI6MCwiRm9yZWdyb3VuZCI6eyIkcmVmIjoiOTAifSwiTWF4V2lkdGgiOjIwMC4wLCJNYXhIZWlnaHQiOiJJbmZpbml0eSIsIlNtYXJ0Rm9yZWdyb3VuZElzQWN0aXZlIjpmYWxzZSwiSG9yaXpvbnRhbEFsaWdubWVudCI6MCwiVmVydGljYWxBbGlnbm1lbnQiOjAsIlNtYXJ0Rm9yZWdyb3VuZCI6bnVsbCwiTWFyZ2luIjp7IiRyZWYiOiI5MiJ9LCJQYWRkaW5nIjp7IiRyZWYiOiI5MyJ9LCJCYWNrZ3JvdW5kIjp7IiRyZWYiOiI5NCJ9LCJJc1Zpc2libGUiOnRydWUsIldpZHRoIjowLjAsIkhlaWdodCI6MC4wLCJCb3JkZXJTdHlsZSI6eyIkaWQiOiI1MzAiLCJMaW5lQ29sb3IiOm51bGwsIkxpbmVXZWlnaHQiOjAuMCwiTGluZVR5cGUiOjAsIlBhcmVudFN0eWxlIjpudWxsfSwiUGFyZW50U3R5bGUiOnsiJHJlZiI6Ijg4In19LCJIb3Jpem9udGFsQ29ubmVjdG9yU3R5bGUiOnsiJGlkIjoiNTMxIiwiTGluZUNvbG9yIjp7IiRyZWYiOiI5NiJ9LCJMaW5lV2VpZ2h0IjoxLjAsIkxpbmVUeXBlIjowLCJQYXJlbnRTdHlsZSI6eyIkcmVmIjoiOTUifX0sIlZlcnRpY2FsQ29ubmVjdG9yU3R5bGUiOnsiJGlkIjoiNTMyIiwiTGluZUNvbG9yIjp7IiRyZWYiOiI5OSJ9LCJMaW5lV2VpZ2h0IjowLjAsIkxpbmVUeXBlIjowLCJQYXJlbnRTdHlsZSI6eyIkcmVmIjoiOTgifX0sIk1hcmdpbiI6bnVsbCwiU3RhcnREYXRlUG9zaXRpb24iOjQsIkVuZERhdGVQb3NpdGlvbiI6NCwiVGl0bGVQb3NpdGlvbiI6NSwiRHVyYXRpb25Qb3NpdGlvbiI6NiwiUGVyY2VudGFnZUNvbXBsZXRlZFBvc2l0aW9uIjo2LCJTcGFjaW5nIjo1LCJJc0JlbG93VGltZWJhbmQiOnRydWUsIlBlcmNlbnRhZ2VDb21wbGV0ZVNoYXBlT3BhY2l0eSI6MzUsIlNoYXBlU3R5bGUiOnsiJGlkIjoiNTMzIiwiTWFyZ2luIjp7IiRyZWYiOiIxMDIifSwiUGFkZGluZyI6eyIkcmVmIjoiMTAzIn0sIkJhY2tncm91bmQiOnsiJGlkIjoiNTM0IiwiQ29sb3IiOnsiJGlkIjoiNTM1IiwiQSI6MjU1LCJSIjo2NiwiRyI6NjYsIkIiOjY2fX0sIklzVmlzaWJsZSI6dHJ1ZSwiV2lkdGgiOjAuMCwiSGVpZ2h0IjoxNi4wLCJCb3JkZXJTdHlsZSI6eyIkaWQiOiI1MzYiLCJMaW5lQ29sb3IiOnsiJHJlZiI6IjEwNSJ9LCJMaW5lV2VpZ2h0IjowLjAsIkxpbmVUeXBlIjowLCJQYXJlbnRTdHlsZSI6eyIkcmVmIjoiMTA0In19LCJQYXJlbnRTdHlsZSI6eyIkcmVmIjoiMTAxIn19LCJUaXRsZVN0eWxlIjp7IiRpZCI6IjUzNyIsIkZvbnRTZXR0aW5ncyI6eyIkaWQiOiI1MzgiLCJGb250U2l6ZSI6MTEsIkZvbnROYW1lIjoiQ2FsaWJyaSIsIklzQm9sZCI6dHJ1ZSwiSXNJdGFsaWMiOmZhbHNlLCJJc1VuZGVybGluZWQiOmZhbHNlLCJQYXJlbnRTdHlsZSI6eyIkcmVmIjoiMTA4In19LCJBdXRvU2l6ZSI6MCwiRm9yZWdyb3VuZCI6eyIkcmVmIjoiMTA5In0sIk1heFdpZHRoIjo5NjAuMCwiTWF4SGVpZ2h0IjoiSW5maW5pdHkiLCJTbWFydEZvcmVncm91bmRJc0FjdGl2ZSI6ZmFsc2UsIkhvcml6b250YWxBbGlnbm1lbnQiOjAsIlZlcnRpY2FsQWxpZ25tZW50IjowLCJTbWFydEZvcmVncm91bmQiOm51bGwsIk1hcmdpbiI6eyIkcmVmIjoiMTExIn0sIlBhZGRpbmciOnsiJHJlZiI6IjExMiJ9LCJCYWNrZ3JvdW5kIjp7IiRyZWYiOiIxMTMifSwiSXNWaXNpYmxlIjp0cnVlLCJXaWR0aCI6MC4wLCJIZWlnaHQiOjAuMCwiQm9yZGVyU3R5bGUiOnsiJGlkIjoiNTM5IiwiTGluZUNvbG9yIjpudWxsLCJMaW5lV2VpZ2h0IjowLjAsIkxpbmVUeXBlIjowLCJQYXJlbnRTdHlsZSI6bnVsbH0sIlBhcmVudFN0eWxlIjp7IiRyZWYiOiIxMDcifX0sIkRhdGVTdHlsZSI6eyIkaWQiOiI1NDAiLCJGb250U2V0dGluZ3MiOnsiJGlkIjoiNTQxIiwiRm9udFNpemUiOjEwLCJGb250TmFtZSI6IkNhbGlicmkiLCJJc0JvbGQiOmZhbHNlLCJJc0l0YWxpYyI6ZmFsc2UsIklzVW5kZXJsaW5lZCI6ZmFsc2UsIlBhcmVudFN0eWxlIjp7IiRyZWYiOiIxMTUifX0sIkF1dG9TaXplIjowLCJGb3JlZ3JvdW5kIjp7IiRyZWYiOiIxMTYifSwiTWF4V2lkdGgiOjIwMC4wLCJNYXhIZWlnaHQiOiJJbmZpbml0eSIsIlNtYXJ0Rm9yZWdyb3VuZElzQWN0aXZlIjpmYWxzZSwiSG9yaXpvbnRhbEFsaWdubWVudCI6MCwiVmVydGljYWxBbGlnbm1lbnQiOjAsIlNtYXJ0Rm9yZWdyb3VuZCI6bnVsbCwiTWFyZ2luIjp7IiRyZWYiOiIxMTgifSwiUGFkZGluZyI6eyIkcmVmIjoiMTE5In0sIkJhY2tncm91bmQiOnsiJHJlZiI6IjEyMCJ9LCJJc1Zpc2libGUiOnRydWUsIldpZHRoIjowLjAsIkhlaWdodCI6MC4wLCJCb3JkZXJTdHlsZSI6eyIkaWQiOiI1NDIiLCJMaW5lQ29sb3IiOm51bGwsIkxpbmVXZWlnaHQiOjAuMCwiTGluZVR5cGUiOjAsIlBhcmVudFN0eWxlIjpudWxsfSwiUGFyZW50U3R5bGUiOnsiJHJlZiI6IjExNCJ9fSwiRGF0ZUZvcm1hdCI6eyIkcmVmIjoiMTIxIn0sIklzVmlzaWJsZSI6dHJ1ZSwiUGFyZW50U3R5bGUiOnsiJHJlZiI6IjgwIn19LCJJbmRleCI6MjEsIklkIjoiZmE1MmE1MWYtMDNhZS00ZjE2LWE3ZGItYTNkMWY1MGYzZDJjIiwiSW1wb3J0SWQiOm51bGwsIlRpdGxlIjoiUsOpYWxpc2F0aW9uIERldmlzIiwiTm90ZSI6bnVsbCwiSHlwZXJsaW5rIjpudWxsLCJJc0NoYW5nZWQiOmZhbHNlLCJJc05ldyI6ZmFsc2V9XSwiTXNQcm9qZWN0SXRlbXNUcmVlIjp7IiRpZCI6IjU0MyIsIlJvb3QiOnsiSW1wb3J0SWQiOm51bGwsIklzSW1wb3J0ZWQiOmZhbHNlLCJDaGlsZHJlbiI6W119fSwiTWV0YWRhdGEiOnsiJGlkIjoiNTQ0In0sIlNldHRpbmdzIjp7IiRpZCI6IjU0NSIsIkltcGFPcHRpb25zIjp7IiRpZCI6IjU0NiIsIkxlZnRUb1JpZ2h0IjpmYWxzZSwiUGF5bG9hZE9wdGlvbnMiOjJ9LCJVc2VDb21wcmVzc2lvbiI6ZmFsc2UsIkNvbXByZXNpb25QZXJjZW50YWdlIjowLjAsIkluYWN0aXZlSW50ZXJ2YWxXaWR0aFRocmVzaG9sZCI6MC4wLCJJbmFjdGl2ZUludGVydmFsV2lkdGgiOjAuMCwiU3BsaXRUYXNrcyI6ZmFsc2UsIlVzZUNsdXN0ZXIiOmZhbHNlLCJFcHNpbG9uIjowLjAsIk1pblBvaW50c1RvRm9ybUFDbHVzdGVyIjowLCJHZW5lcmF0ZUludmlzaWJsZVNoYXBlcyI6ZmFsc2UsIlNtYXJ0VGltZWxpbmVUYXNrUGVyY2VudGFnZUZpdCI6ZmFsc2V9LCJJc05ldyI6dHJ1ZSwiSW1wb3J0VHlwZSI6MCwiRmlsZVBhdGgiOm51bGwsIlRpbWVsaW5lSW1wb3J0ZWQiOmZhbHNlLCJUaW1lbGluZUltcG9ydGVkRnJvbUV4Y2VsIjpmYWxzZX0="/>
  <p:tag name="__MASTER" val="__part_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rand événement">
  <a:themeElements>
    <a:clrScheme name="Grand événem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346492"/>
      </a:accent1>
      <a:accent2>
        <a:srgbClr val="6DA5D4"/>
      </a:accent2>
      <a:accent3>
        <a:srgbClr val="538C79"/>
      </a:accent3>
      <a:accent4>
        <a:srgbClr val="93B75D"/>
      </a:accent4>
      <a:accent5>
        <a:srgbClr val="DEB050"/>
      </a:accent5>
      <a:accent6>
        <a:srgbClr val="BB5354"/>
      </a:accent6>
      <a:hlink>
        <a:srgbClr val="3289DD"/>
      </a:hlink>
      <a:folHlink>
        <a:srgbClr val="859EB6"/>
      </a:folHlink>
    </a:clrScheme>
    <a:fontScheme name="Grand événem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rand événem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E3530EC-BA5B-407C-9B36-00820F39551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TM04033927[[fn=Grand événement]]</Template>
  <TotalTime>932</TotalTime>
  <Words>672</Words>
  <Application>Microsoft Office PowerPoint</Application>
  <PresentationFormat>Grand écran</PresentationFormat>
  <Paragraphs>297</Paragraphs>
  <Slides>27</Slides>
  <Notes>21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27</vt:i4>
      </vt:variant>
    </vt:vector>
  </HeadingPairs>
  <TitlesOfParts>
    <vt:vector size="32" baseType="lpstr">
      <vt:lpstr>Arial</vt:lpstr>
      <vt:lpstr>Calibri</vt:lpstr>
      <vt:lpstr>Impact</vt:lpstr>
      <vt:lpstr>Wingdings</vt:lpstr>
      <vt:lpstr>Grand événement</vt:lpstr>
      <vt:lpstr>PROJET START</vt:lpstr>
      <vt:lpstr>SOMMAIRE</vt:lpstr>
      <vt:lpstr>Introduction HISTORIQUE entreprise</vt:lpstr>
      <vt:lpstr>Introduction Présentation ENTREPRISE</vt:lpstr>
      <vt:lpstr>Introduction GANTT</vt:lpstr>
      <vt:lpstr>Présentation PowerPoint</vt:lpstr>
      <vt:lpstr>Réseau entreprise topologie réseau</vt:lpstr>
      <vt:lpstr>Réseau entreprise Topologie vlan</vt:lpstr>
      <vt:lpstr>Réseau entreprise  Câble, RJ45 et fibre</vt:lpstr>
      <vt:lpstr>Réseau entreprise Choix LOCAUX SERVEURS</vt:lpstr>
      <vt:lpstr>Réseau entreprise Choix LOCAUX SERVEURS</vt:lpstr>
      <vt:lpstr>Présentation PowerPoint</vt:lpstr>
      <vt:lpstr>Réseau entreprise Indexation réseau</vt:lpstr>
      <vt:lpstr>Réseau entreprise adressage réseau</vt:lpstr>
      <vt:lpstr>DEPLOIEMENT DES POSTES POSTE CLIENT WINDOWS</vt:lpstr>
      <vt:lpstr>DEPLOIEMENT DES POSTES POSTE CLIENT WINDOWS</vt:lpstr>
      <vt:lpstr>DEPLOIEMENT DES POSTES POSTE CLIENT WINDOWS</vt:lpstr>
      <vt:lpstr>DEPLOIEMENT DES POSTES POSTE CLIENT WINDOWS</vt:lpstr>
      <vt:lpstr>DEPLOIEMENT DES POSTES POSTE CLIENT WINDOWS</vt:lpstr>
      <vt:lpstr>DEPLOIEMENT DES POSTES POSTE CLIENT LINUX (SAV)</vt:lpstr>
      <vt:lpstr>DEPLOIEMENT DES POSTES POSTE CLIENT LINUX (SAV)</vt:lpstr>
      <vt:lpstr>DEPLOIEMENT DES POSTES POSTE CLIENT LINUX (SAV)</vt:lpstr>
      <vt:lpstr>DEPLOIEMENT DES POSTES déploiement images</vt:lpstr>
      <vt:lpstr>DEPLOIEMENT DES POSTES déploiement images</vt:lpstr>
      <vt:lpstr>DEPLOIEMENT DES POSTES déploiement images</vt:lpstr>
      <vt:lpstr>Descriptif matériel entrée de gamme</vt:lpstr>
      <vt:lpstr>Descriptif matériel milieu de gamme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START</dc:title>
  <dc:creator>Damien</dc:creator>
  <cp:lastModifiedBy>Damien</cp:lastModifiedBy>
  <cp:revision>75</cp:revision>
  <dcterms:created xsi:type="dcterms:W3CDTF">2016-12-06T08:09:06Z</dcterms:created>
  <dcterms:modified xsi:type="dcterms:W3CDTF">2017-06-20T08:21:09Z</dcterms:modified>
</cp:coreProperties>
</file>

<file path=docProps/thumbnail.jpeg>
</file>